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9" r:id="rId1"/>
  </p:sldMasterIdLst>
  <p:notesMasterIdLst>
    <p:notesMasterId r:id="rId20"/>
  </p:notesMasterIdLst>
  <p:sldIdLst>
    <p:sldId id="256" r:id="rId2"/>
    <p:sldId id="258" r:id="rId3"/>
    <p:sldId id="262" r:id="rId4"/>
    <p:sldId id="261" r:id="rId5"/>
    <p:sldId id="281" r:id="rId6"/>
    <p:sldId id="271" r:id="rId7"/>
    <p:sldId id="264" r:id="rId8"/>
    <p:sldId id="266" r:id="rId9"/>
    <p:sldId id="263" r:id="rId10"/>
    <p:sldId id="296" r:id="rId11"/>
    <p:sldId id="272" r:id="rId12"/>
    <p:sldId id="333" r:id="rId13"/>
    <p:sldId id="334" r:id="rId14"/>
    <p:sldId id="335" r:id="rId15"/>
    <p:sldId id="337" r:id="rId16"/>
    <p:sldId id="267" r:id="rId17"/>
    <p:sldId id="336" r:id="rId18"/>
    <p:sldId id="307" r:id="rId19"/>
  </p:sldIdLst>
  <p:sldSz cx="9144000" cy="5143500" type="screen16x9"/>
  <p:notesSz cx="6858000" cy="9144000"/>
  <p:embeddedFontLst>
    <p:embeddedFont>
      <p:font typeface="Darker Grotesque" panose="020B0604020202020204" charset="0"/>
      <p:regular r:id="rId21"/>
      <p:bold r:id="rId22"/>
    </p:embeddedFont>
    <p:embeddedFont>
      <p:font typeface="Arial Nova Cond" panose="020B0506020202020204" pitchFamily="34" charset="0"/>
      <p:regular r:id="rId23"/>
      <p:bold r:id="rId24"/>
      <p:italic r:id="rId25"/>
      <p:boldItalic r:id="rId26"/>
    </p:embeddedFont>
    <p:embeddedFont>
      <p:font typeface="Arial Nova" panose="020B0504020202020204" pitchFamily="34" charset="0"/>
      <p:regular r:id="rId27"/>
      <p:bold r:id="rId28"/>
      <p:italic r:id="rId29"/>
      <p:boldItalic r:id="rId30"/>
    </p:embeddedFont>
    <p:embeddedFont>
      <p:font typeface="Darker Grotesque Medium" panose="020B0604020202020204" charset="0"/>
      <p:regular r:id="rId31"/>
      <p:bold r:id="rId32"/>
    </p:embeddedFont>
    <p:embeddedFont>
      <p:font typeface="Montserrat"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CD2909-2869-471C-BF1C-2B9C87BB4515}">
  <a:tblStyle styleId="{40CD2909-2869-471C-BF1C-2B9C87BB451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74" autoAdjust="0"/>
    <p:restoredTop sz="94660"/>
  </p:normalViewPr>
  <p:slideViewPr>
    <p:cSldViewPr snapToGrid="0">
      <p:cViewPr varScale="1">
        <p:scale>
          <a:sx n="91" d="100"/>
          <a:sy n="91" d="100"/>
        </p:scale>
        <p:origin x="70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8685221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dd75e4c70d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dd75e4c70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71489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9"/>
        <p:cNvGrpSpPr/>
        <p:nvPr/>
      </p:nvGrpSpPr>
      <p:grpSpPr>
        <a:xfrm>
          <a:off x="0" y="0"/>
          <a:ext cx="0" cy="0"/>
          <a:chOff x="0" y="0"/>
          <a:chExt cx="0" cy="0"/>
        </a:xfrm>
      </p:grpSpPr>
      <p:sp>
        <p:nvSpPr>
          <p:cNvPr id="3070" name="Google Shape;3070;gd953a0dbdd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1" name="Google Shape;3071;gd953a0dbdd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46946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9"/>
        <p:cNvGrpSpPr/>
        <p:nvPr/>
      </p:nvGrpSpPr>
      <p:grpSpPr>
        <a:xfrm>
          <a:off x="0" y="0"/>
          <a:ext cx="0" cy="0"/>
          <a:chOff x="0" y="0"/>
          <a:chExt cx="0" cy="0"/>
        </a:xfrm>
      </p:grpSpPr>
      <p:sp>
        <p:nvSpPr>
          <p:cNvPr id="1760" name="Google Shape;1760;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1" name="Google Shape;1761;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4417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9"/>
        <p:cNvGrpSpPr/>
        <p:nvPr/>
      </p:nvGrpSpPr>
      <p:grpSpPr>
        <a:xfrm>
          <a:off x="0" y="0"/>
          <a:ext cx="0" cy="0"/>
          <a:chOff x="0" y="0"/>
          <a:chExt cx="0" cy="0"/>
        </a:xfrm>
      </p:grpSpPr>
      <p:sp>
        <p:nvSpPr>
          <p:cNvPr id="1760" name="Google Shape;1760;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1" name="Google Shape;1761;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1781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9"/>
        <p:cNvGrpSpPr/>
        <p:nvPr/>
      </p:nvGrpSpPr>
      <p:grpSpPr>
        <a:xfrm>
          <a:off x="0" y="0"/>
          <a:ext cx="0" cy="0"/>
          <a:chOff x="0" y="0"/>
          <a:chExt cx="0" cy="0"/>
        </a:xfrm>
      </p:grpSpPr>
      <p:sp>
        <p:nvSpPr>
          <p:cNvPr id="1760" name="Google Shape;1760;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1" name="Google Shape;1761;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95214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9"/>
        <p:cNvGrpSpPr/>
        <p:nvPr/>
      </p:nvGrpSpPr>
      <p:grpSpPr>
        <a:xfrm>
          <a:off x="0" y="0"/>
          <a:ext cx="0" cy="0"/>
          <a:chOff x="0" y="0"/>
          <a:chExt cx="0" cy="0"/>
        </a:xfrm>
      </p:grpSpPr>
      <p:sp>
        <p:nvSpPr>
          <p:cNvPr id="1760" name="Google Shape;1760;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1" name="Google Shape;1761;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6979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9"/>
        <p:cNvGrpSpPr/>
        <p:nvPr/>
      </p:nvGrpSpPr>
      <p:grpSpPr>
        <a:xfrm>
          <a:off x="0" y="0"/>
          <a:ext cx="0" cy="0"/>
          <a:chOff x="0" y="0"/>
          <a:chExt cx="0" cy="0"/>
        </a:xfrm>
      </p:grpSpPr>
      <p:sp>
        <p:nvSpPr>
          <p:cNvPr id="1760" name="Google Shape;1760;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1" name="Google Shape;1761;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49632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d1e0eea74b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d1e0eea74b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38313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d1e0eea74b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d1e0eea74b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9437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1"/>
        <p:cNvGrpSpPr/>
        <p:nvPr/>
      </p:nvGrpSpPr>
      <p:grpSpPr>
        <a:xfrm>
          <a:off x="0" y="0"/>
          <a:ext cx="0" cy="0"/>
          <a:chOff x="0" y="0"/>
          <a:chExt cx="0" cy="0"/>
        </a:xfrm>
      </p:grpSpPr>
      <p:sp>
        <p:nvSpPr>
          <p:cNvPr id="3792" name="Google Shape;3792;g112ac09d80b_0_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3" name="Google Shape;3793;g112ac09d80b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51791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7774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99f2f57a71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99f2f57a71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3483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9"/>
        <p:cNvGrpSpPr/>
        <p:nvPr/>
      </p:nvGrpSpPr>
      <p:grpSpPr>
        <a:xfrm>
          <a:off x="0" y="0"/>
          <a:ext cx="0" cy="0"/>
          <a:chOff x="0" y="0"/>
          <a:chExt cx="0" cy="0"/>
        </a:xfrm>
      </p:grpSpPr>
      <p:sp>
        <p:nvSpPr>
          <p:cNvPr id="1150" name="Google Shape;1150;g110297dab38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 name="Google Shape;1151;g110297dab38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1173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7"/>
        <p:cNvGrpSpPr/>
        <p:nvPr/>
      </p:nvGrpSpPr>
      <p:grpSpPr>
        <a:xfrm>
          <a:off x="0" y="0"/>
          <a:ext cx="0" cy="0"/>
          <a:chOff x="0" y="0"/>
          <a:chExt cx="0" cy="0"/>
        </a:xfrm>
      </p:grpSpPr>
      <p:sp>
        <p:nvSpPr>
          <p:cNvPr id="2388" name="Google Shape;2388;gbd6c00e73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9" name="Google Shape;2389;gbd6c00e73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52449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8"/>
        <p:cNvGrpSpPr/>
        <p:nvPr/>
      </p:nvGrpSpPr>
      <p:grpSpPr>
        <a:xfrm>
          <a:off x="0" y="0"/>
          <a:ext cx="0" cy="0"/>
          <a:chOff x="0" y="0"/>
          <a:chExt cx="0" cy="0"/>
        </a:xfrm>
      </p:grpSpPr>
      <p:sp>
        <p:nvSpPr>
          <p:cNvPr id="1669" name="Google Shape;1669;gd1e0eea74b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0" name="Google Shape;1670;gd1e0eea74b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3605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3235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
        <p:cNvGrpSpPr/>
        <p:nvPr/>
      </p:nvGrpSpPr>
      <p:grpSpPr>
        <a:xfrm>
          <a:off x="0" y="0"/>
          <a:ext cx="0" cy="0"/>
          <a:chOff x="0" y="0"/>
          <a:chExt cx="0" cy="0"/>
        </a:xfrm>
      </p:grpSpPr>
      <p:sp>
        <p:nvSpPr>
          <p:cNvPr id="1426" name="Google Shape;1426;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7" name="Google Shape;1427;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8836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110297dab38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110297dab38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185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13200" y="1701713"/>
            <a:ext cx="3890700" cy="1671300"/>
          </a:xfrm>
          <a:prstGeom prst="rect">
            <a:avLst/>
          </a:prstGeom>
        </p:spPr>
        <p:txBody>
          <a:bodyPr spcFirstLastPara="1" wrap="square" lIns="91425" tIns="91425" rIns="91425" bIns="91425" anchor="ctr" anchorCtr="0">
            <a:noAutofit/>
          </a:bodyPr>
          <a:lstStyle>
            <a:lvl1pPr lvl="0">
              <a:lnSpc>
                <a:spcPct val="115000"/>
              </a:lnSpc>
              <a:spcBef>
                <a:spcPts val="0"/>
              </a:spcBef>
              <a:spcAft>
                <a:spcPts val="0"/>
              </a:spcAft>
              <a:buSzPts val="5200"/>
              <a:buNone/>
              <a:defRPr sz="3600">
                <a:latin typeface="Montserrat"/>
                <a:ea typeface="Montserrat"/>
                <a:cs typeface="Montserrat"/>
                <a:sym typeface="Montserra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3200" y="3546625"/>
            <a:ext cx="38907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Darker Grotesque Medium"/>
                <a:ea typeface="Darker Grotesque Medium"/>
                <a:cs typeface="Darker Grotesque Medium"/>
                <a:sym typeface="Darker Grotesque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5400000" flipH="1">
            <a:off x="8191799" y="905324"/>
            <a:ext cx="825589" cy="93999"/>
            <a:chOff x="5718423" y="809024"/>
            <a:chExt cx="830071" cy="94500"/>
          </a:xfrm>
        </p:grpSpPr>
        <p:sp>
          <p:nvSpPr>
            <p:cNvPr id="14" name="Google Shape;14;p2"/>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rot="10800000" flipH="1">
            <a:off x="4159199" y="4539099"/>
            <a:ext cx="825589" cy="93999"/>
            <a:chOff x="5718423" y="809024"/>
            <a:chExt cx="830071" cy="94500"/>
          </a:xfrm>
        </p:grpSpPr>
        <p:sp>
          <p:nvSpPr>
            <p:cNvPr id="19" name="Google Shape;19;p2"/>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rot="10800000" flipH="1">
            <a:off x="498549" y="419474"/>
            <a:ext cx="429322" cy="93999"/>
            <a:chOff x="5795037" y="809024"/>
            <a:chExt cx="431653" cy="94500"/>
          </a:xfrm>
        </p:grpSpPr>
        <p:sp>
          <p:nvSpPr>
            <p:cNvPr id="24" name="Google Shape;24;p2"/>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1">
  <p:cSld name="CUSTOM_11">
    <p:spTree>
      <p:nvGrpSpPr>
        <p:cNvPr id="1" name="Shape 271"/>
        <p:cNvGrpSpPr/>
        <p:nvPr/>
      </p:nvGrpSpPr>
      <p:grpSpPr>
        <a:xfrm>
          <a:off x="0" y="0"/>
          <a:ext cx="0" cy="0"/>
          <a:chOff x="0" y="0"/>
          <a:chExt cx="0" cy="0"/>
        </a:xfrm>
      </p:grpSpPr>
      <p:sp>
        <p:nvSpPr>
          <p:cNvPr id="272" name="Google Shape;272;p18"/>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8"/>
          <p:cNvSpPr txBox="1">
            <a:spLocks noGrp="1"/>
          </p:cNvSpPr>
          <p:nvPr>
            <p:ph type="subTitle" idx="1"/>
          </p:nvPr>
        </p:nvSpPr>
        <p:spPr>
          <a:xfrm>
            <a:off x="865100" y="2107125"/>
            <a:ext cx="3311400" cy="1218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4" name="Google Shape;274;p18"/>
          <p:cNvSpPr txBox="1">
            <a:spLocks noGrp="1"/>
          </p:cNvSpPr>
          <p:nvPr>
            <p:ph type="title"/>
          </p:nvPr>
        </p:nvSpPr>
        <p:spPr>
          <a:xfrm>
            <a:off x="764300" y="1359000"/>
            <a:ext cx="34122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5" name="Google Shape;275;p18"/>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 name="Google Shape;276;p18"/>
          <p:cNvGrpSpPr/>
          <p:nvPr/>
        </p:nvGrpSpPr>
        <p:grpSpPr>
          <a:xfrm rot="10800000" flipH="1">
            <a:off x="498549" y="419474"/>
            <a:ext cx="429322" cy="93999"/>
            <a:chOff x="5795037" y="809024"/>
            <a:chExt cx="431653" cy="94500"/>
          </a:xfrm>
        </p:grpSpPr>
        <p:sp>
          <p:nvSpPr>
            <p:cNvPr id="277" name="Google Shape;277;p18"/>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8"/>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8"/>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18"/>
          <p:cNvSpPr/>
          <p:nvPr/>
        </p:nvSpPr>
        <p:spPr>
          <a:xfrm flipH="1">
            <a:off x="7851885" y="4440000"/>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281;p18"/>
          <p:cNvGrpSpPr/>
          <p:nvPr/>
        </p:nvGrpSpPr>
        <p:grpSpPr>
          <a:xfrm rot="10800000">
            <a:off x="8230513" y="4466049"/>
            <a:ext cx="429322" cy="93999"/>
            <a:chOff x="5795037" y="809024"/>
            <a:chExt cx="431653" cy="94500"/>
          </a:xfrm>
        </p:grpSpPr>
        <p:sp>
          <p:nvSpPr>
            <p:cNvPr id="282" name="Google Shape;282;p18"/>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8"/>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8"/>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18"/>
          <p:cNvGrpSpPr/>
          <p:nvPr/>
        </p:nvGrpSpPr>
        <p:grpSpPr>
          <a:xfrm rot="-5400000" flipH="1">
            <a:off x="8191799" y="905324"/>
            <a:ext cx="825589" cy="93999"/>
            <a:chOff x="5718423" y="809024"/>
            <a:chExt cx="830071" cy="94500"/>
          </a:xfrm>
        </p:grpSpPr>
        <p:sp>
          <p:nvSpPr>
            <p:cNvPr id="286" name="Google Shape;286;p18"/>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8"/>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8"/>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8"/>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305"/>
        <p:cNvGrpSpPr/>
        <p:nvPr/>
      </p:nvGrpSpPr>
      <p:grpSpPr>
        <a:xfrm>
          <a:off x="0" y="0"/>
          <a:ext cx="0" cy="0"/>
          <a:chOff x="0" y="0"/>
          <a:chExt cx="0" cy="0"/>
        </a:xfrm>
      </p:grpSpPr>
      <p:sp>
        <p:nvSpPr>
          <p:cNvPr id="306" name="Google Shape;306;p20"/>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txBox="1">
            <a:spLocks noGrp="1"/>
          </p:cNvSpPr>
          <p:nvPr>
            <p:ph type="title"/>
          </p:nvPr>
        </p:nvSpPr>
        <p:spPr>
          <a:xfrm>
            <a:off x="4794400" y="1893300"/>
            <a:ext cx="3457500" cy="129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8" name="Google Shape;308;p20"/>
          <p:cNvSpPr txBox="1">
            <a:spLocks noGrp="1"/>
          </p:cNvSpPr>
          <p:nvPr>
            <p:ph type="title" idx="2" hasCustomPrompt="1"/>
          </p:nvPr>
        </p:nvSpPr>
        <p:spPr>
          <a:xfrm>
            <a:off x="6077500" y="1101725"/>
            <a:ext cx="891300" cy="486300"/>
          </a:xfrm>
          <a:prstGeom prst="rect">
            <a:avLst/>
          </a:prstGeom>
          <a:effectLst>
            <a:outerShdw blurRad="57150" dist="19050" dir="5400000" algn="bl" rotWithShape="0">
              <a:schemeClr val="dk1">
                <a:alpha val="50000"/>
              </a:schemeClr>
            </a:outerShdw>
          </a:effectLst>
        </p:spPr>
        <p:txBody>
          <a:bodyPr spcFirstLastPara="1" wrap="square" lIns="91425" tIns="91425" rIns="91425" bIns="91425" anchor="b" anchorCtr="0">
            <a:noAutofit/>
          </a:bodyPr>
          <a:lstStyle>
            <a:lvl1pPr lvl="0" algn="ctr" rtl="0">
              <a:spcBef>
                <a:spcPts val="0"/>
              </a:spcBef>
              <a:spcAft>
                <a:spcPts val="0"/>
              </a:spcAft>
              <a:buSzPts val="6000"/>
              <a:buNone/>
              <a:defRPr sz="3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9" name="Google Shape;309;p20"/>
          <p:cNvSpPr txBox="1">
            <a:spLocks noGrp="1"/>
          </p:cNvSpPr>
          <p:nvPr>
            <p:ph type="subTitle" idx="1"/>
          </p:nvPr>
        </p:nvSpPr>
        <p:spPr>
          <a:xfrm>
            <a:off x="4719400" y="3441975"/>
            <a:ext cx="3607500" cy="3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dk1"/>
                </a:solidFill>
                <a:latin typeface="Darker Grotesque Medium"/>
                <a:ea typeface="Darker Grotesque Medium"/>
                <a:cs typeface="Darker Grotesque Medium"/>
                <a:sym typeface="Darker Grotesque Medium"/>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0" name="Google Shape;310;p20"/>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20"/>
          <p:cNvGrpSpPr/>
          <p:nvPr/>
        </p:nvGrpSpPr>
        <p:grpSpPr>
          <a:xfrm rot="10800000" flipH="1">
            <a:off x="498549" y="419474"/>
            <a:ext cx="429322" cy="93999"/>
            <a:chOff x="5795037" y="809024"/>
            <a:chExt cx="431653" cy="94500"/>
          </a:xfrm>
        </p:grpSpPr>
        <p:sp>
          <p:nvSpPr>
            <p:cNvPr id="312" name="Google Shape;312;p20"/>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0"/>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0"/>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 name="Google Shape;315;p20"/>
          <p:cNvSpPr/>
          <p:nvPr/>
        </p:nvSpPr>
        <p:spPr>
          <a:xfrm flipH="1">
            <a:off x="7851885" y="4440000"/>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20"/>
          <p:cNvGrpSpPr/>
          <p:nvPr/>
        </p:nvGrpSpPr>
        <p:grpSpPr>
          <a:xfrm rot="10800000">
            <a:off x="8230513" y="4466049"/>
            <a:ext cx="429322" cy="93999"/>
            <a:chOff x="5795037" y="809024"/>
            <a:chExt cx="431653" cy="94500"/>
          </a:xfrm>
        </p:grpSpPr>
        <p:sp>
          <p:nvSpPr>
            <p:cNvPr id="317" name="Google Shape;317;p20"/>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0"/>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20"/>
          <p:cNvGrpSpPr/>
          <p:nvPr/>
        </p:nvGrpSpPr>
        <p:grpSpPr>
          <a:xfrm rot="-5400000" flipH="1">
            <a:off x="8191799" y="905324"/>
            <a:ext cx="825589" cy="93999"/>
            <a:chOff x="5718423" y="809024"/>
            <a:chExt cx="830071" cy="94500"/>
          </a:xfrm>
        </p:grpSpPr>
        <p:sp>
          <p:nvSpPr>
            <p:cNvPr id="321" name="Google Shape;321;p20"/>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0"/>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0"/>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7">
  <p:cSld name="SECTION_HEADER_1_1_1_1_1_1_1">
    <p:spTree>
      <p:nvGrpSpPr>
        <p:cNvPr id="1" name="Shape 405"/>
        <p:cNvGrpSpPr/>
        <p:nvPr/>
      </p:nvGrpSpPr>
      <p:grpSpPr>
        <a:xfrm>
          <a:off x="0" y="0"/>
          <a:ext cx="0" cy="0"/>
          <a:chOff x="0" y="0"/>
          <a:chExt cx="0" cy="0"/>
        </a:xfrm>
      </p:grpSpPr>
      <p:sp>
        <p:nvSpPr>
          <p:cNvPr id="406" name="Google Shape;406;p25"/>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 name="Google Shape;408;p25"/>
          <p:cNvGrpSpPr/>
          <p:nvPr/>
        </p:nvGrpSpPr>
        <p:grpSpPr>
          <a:xfrm rot="10800000" flipH="1">
            <a:off x="498549" y="419474"/>
            <a:ext cx="429322" cy="93999"/>
            <a:chOff x="5795037" y="809024"/>
            <a:chExt cx="431653" cy="94500"/>
          </a:xfrm>
        </p:grpSpPr>
        <p:sp>
          <p:nvSpPr>
            <p:cNvPr id="409" name="Google Shape;409;p25"/>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25"/>
          <p:cNvSpPr/>
          <p:nvPr/>
        </p:nvSpPr>
        <p:spPr>
          <a:xfrm flipH="1">
            <a:off x="7851885" y="4440000"/>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 name="Google Shape;413;p25"/>
          <p:cNvGrpSpPr/>
          <p:nvPr/>
        </p:nvGrpSpPr>
        <p:grpSpPr>
          <a:xfrm rot="10800000">
            <a:off x="8230513" y="4466049"/>
            <a:ext cx="429322" cy="93999"/>
            <a:chOff x="5795037" y="809024"/>
            <a:chExt cx="431653" cy="94500"/>
          </a:xfrm>
        </p:grpSpPr>
        <p:sp>
          <p:nvSpPr>
            <p:cNvPr id="414" name="Google Shape;414;p25"/>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25"/>
          <p:cNvGrpSpPr/>
          <p:nvPr/>
        </p:nvGrpSpPr>
        <p:grpSpPr>
          <a:xfrm rot="-5400000" flipH="1">
            <a:off x="8191799" y="905324"/>
            <a:ext cx="825589" cy="93999"/>
            <a:chOff x="5718423" y="809024"/>
            <a:chExt cx="830071" cy="94500"/>
          </a:xfrm>
        </p:grpSpPr>
        <p:sp>
          <p:nvSpPr>
            <p:cNvPr id="418" name="Google Shape;418;p25"/>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25"/>
          <p:cNvSpPr txBox="1">
            <a:spLocks noGrp="1"/>
          </p:cNvSpPr>
          <p:nvPr>
            <p:ph type="title"/>
          </p:nvPr>
        </p:nvSpPr>
        <p:spPr>
          <a:xfrm>
            <a:off x="2428050" y="2387950"/>
            <a:ext cx="4287900" cy="613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23" name="Google Shape;423;p25"/>
          <p:cNvSpPr txBox="1">
            <a:spLocks noGrp="1"/>
          </p:cNvSpPr>
          <p:nvPr>
            <p:ph type="title" idx="2" hasCustomPrompt="1"/>
          </p:nvPr>
        </p:nvSpPr>
        <p:spPr>
          <a:xfrm>
            <a:off x="4101000" y="1615563"/>
            <a:ext cx="942000" cy="486300"/>
          </a:xfrm>
          <a:prstGeom prst="rect">
            <a:avLst/>
          </a:prstGeom>
          <a:effectLst>
            <a:outerShdw blurRad="57150" dist="19050" dir="5400000" algn="bl" rotWithShape="0">
              <a:schemeClr val="dk1">
                <a:alpha val="50000"/>
              </a:schemeClr>
            </a:outerShdw>
          </a:effectLst>
        </p:spPr>
        <p:txBody>
          <a:bodyPr spcFirstLastPara="1" wrap="square" lIns="91425" tIns="91425" rIns="91425" bIns="91425" anchor="b" anchorCtr="0">
            <a:noAutofit/>
          </a:bodyPr>
          <a:lstStyle>
            <a:lvl1pPr lvl="0" algn="ctr" rtl="0">
              <a:spcBef>
                <a:spcPts val="0"/>
              </a:spcBef>
              <a:spcAft>
                <a:spcPts val="0"/>
              </a:spcAft>
              <a:buSzPts val="6000"/>
              <a:buNone/>
              <a:defRPr sz="3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24" name="Google Shape;424;p25"/>
          <p:cNvSpPr txBox="1">
            <a:spLocks noGrp="1"/>
          </p:cNvSpPr>
          <p:nvPr>
            <p:ph type="subTitle" idx="1"/>
          </p:nvPr>
        </p:nvSpPr>
        <p:spPr>
          <a:xfrm>
            <a:off x="2768250" y="3225913"/>
            <a:ext cx="3607500" cy="3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dk1"/>
                </a:solidFill>
                <a:latin typeface="Darker Grotesque Medium"/>
                <a:ea typeface="Darker Grotesque Medium"/>
                <a:cs typeface="Darker Grotesque Medium"/>
                <a:sym typeface="Darker Grotesque Medium"/>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5">
  <p:cSld name="CUSTOM_10">
    <p:spTree>
      <p:nvGrpSpPr>
        <p:cNvPr id="1" name="Shape 481"/>
        <p:cNvGrpSpPr/>
        <p:nvPr/>
      </p:nvGrpSpPr>
      <p:grpSpPr>
        <a:xfrm>
          <a:off x="0" y="0"/>
          <a:ext cx="0" cy="0"/>
          <a:chOff x="0" y="0"/>
          <a:chExt cx="0" cy="0"/>
        </a:xfrm>
      </p:grpSpPr>
      <p:sp>
        <p:nvSpPr>
          <p:cNvPr id="482" name="Google Shape;482;p30"/>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txBox="1">
            <a:spLocks noGrp="1"/>
          </p:cNvSpPr>
          <p:nvPr>
            <p:ph type="title"/>
          </p:nvPr>
        </p:nvSpPr>
        <p:spPr>
          <a:xfrm flipH="1">
            <a:off x="5108900" y="1578350"/>
            <a:ext cx="3324900" cy="1137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sz="9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84" name="Google Shape;484;p30"/>
          <p:cNvSpPr txBox="1">
            <a:spLocks noGrp="1"/>
          </p:cNvSpPr>
          <p:nvPr>
            <p:ph type="subTitle" idx="1"/>
          </p:nvPr>
        </p:nvSpPr>
        <p:spPr>
          <a:xfrm flipH="1">
            <a:off x="5342300" y="2715950"/>
            <a:ext cx="3091500" cy="801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5" name="Google Shape;485;p30"/>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 name="Google Shape;486;p30"/>
          <p:cNvGrpSpPr/>
          <p:nvPr/>
        </p:nvGrpSpPr>
        <p:grpSpPr>
          <a:xfrm rot="10800000" flipH="1">
            <a:off x="498549" y="419474"/>
            <a:ext cx="429322" cy="93999"/>
            <a:chOff x="5795037" y="809024"/>
            <a:chExt cx="431653" cy="94500"/>
          </a:xfrm>
        </p:grpSpPr>
        <p:sp>
          <p:nvSpPr>
            <p:cNvPr id="487" name="Google Shape;487;p30"/>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30"/>
          <p:cNvGrpSpPr/>
          <p:nvPr/>
        </p:nvGrpSpPr>
        <p:grpSpPr>
          <a:xfrm rot="-5400000" flipH="1">
            <a:off x="131141" y="4126299"/>
            <a:ext cx="825589" cy="93999"/>
            <a:chOff x="5718423" y="809024"/>
            <a:chExt cx="830071" cy="94500"/>
          </a:xfrm>
        </p:grpSpPr>
        <p:sp>
          <p:nvSpPr>
            <p:cNvPr id="491" name="Google Shape;491;p30"/>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ly Title 1">
  <p:cSld name="TITLE_ONLY_1_1">
    <p:spTree>
      <p:nvGrpSpPr>
        <p:cNvPr id="1" name="Shape 687"/>
        <p:cNvGrpSpPr/>
        <p:nvPr/>
      </p:nvGrpSpPr>
      <p:grpSpPr>
        <a:xfrm>
          <a:off x="0" y="0"/>
          <a:ext cx="0" cy="0"/>
          <a:chOff x="0" y="0"/>
          <a:chExt cx="0" cy="0"/>
        </a:xfrm>
      </p:grpSpPr>
      <p:sp>
        <p:nvSpPr>
          <p:cNvPr id="688" name="Google Shape;688;p42"/>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0" name="Google Shape;690;p42"/>
          <p:cNvSpPr/>
          <p:nvPr/>
        </p:nvSpPr>
        <p:spPr>
          <a:xfrm>
            <a:off x="433200" y="393425"/>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 name="Google Shape;691;p42"/>
          <p:cNvGrpSpPr/>
          <p:nvPr/>
        </p:nvGrpSpPr>
        <p:grpSpPr>
          <a:xfrm rot="10800000" flipH="1">
            <a:off x="498549" y="419474"/>
            <a:ext cx="429322" cy="93999"/>
            <a:chOff x="5795037" y="809024"/>
            <a:chExt cx="431653" cy="94500"/>
          </a:xfrm>
        </p:grpSpPr>
        <p:sp>
          <p:nvSpPr>
            <p:cNvPr id="692" name="Google Shape;692;p42"/>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2"/>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2"/>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42"/>
          <p:cNvGrpSpPr/>
          <p:nvPr/>
        </p:nvGrpSpPr>
        <p:grpSpPr>
          <a:xfrm flipH="1">
            <a:off x="1988847" y="4535409"/>
            <a:ext cx="825589" cy="93999"/>
            <a:chOff x="5718423" y="809024"/>
            <a:chExt cx="830071" cy="94500"/>
          </a:xfrm>
        </p:grpSpPr>
        <p:sp>
          <p:nvSpPr>
            <p:cNvPr id="696" name="Google Shape;696;p42"/>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2"/>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2"/>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03"/>
        <p:cNvGrpSpPr/>
        <p:nvPr/>
      </p:nvGrpSpPr>
      <p:grpSpPr>
        <a:xfrm>
          <a:off x="0" y="0"/>
          <a:ext cx="0" cy="0"/>
          <a:chOff x="0" y="0"/>
          <a:chExt cx="0" cy="0"/>
        </a:xfrm>
      </p:grpSpPr>
      <p:sp>
        <p:nvSpPr>
          <p:cNvPr id="904" name="Google Shape;904;p57"/>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7"/>
          <p:cNvSpPr/>
          <p:nvPr/>
        </p:nvSpPr>
        <p:spPr>
          <a:xfrm>
            <a:off x="433200" y="393425"/>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 name="Google Shape;906;p57"/>
          <p:cNvGrpSpPr/>
          <p:nvPr/>
        </p:nvGrpSpPr>
        <p:grpSpPr>
          <a:xfrm rot="10800000" flipH="1">
            <a:off x="498549" y="419474"/>
            <a:ext cx="429322" cy="93999"/>
            <a:chOff x="5795037" y="809024"/>
            <a:chExt cx="431653" cy="94500"/>
          </a:xfrm>
        </p:grpSpPr>
        <p:sp>
          <p:nvSpPr>
            <p:cNvPr id="907" name="Google Shape;907;p57"/>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7"/>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 name="Google Shape;910;p57"/>
          <p:cNvGrpSpPr/>
          <p:nvPr/>
        </p:nvGrpSpPr>
        <p:grpSpPr>
          <a:xfrm rot="-5400000" flipH="1">
            <a:off x="8191799" y="4126299"/>
            <a:ext cx="825589" cy="93999"/>
            <a:chOff x="5718423" y="809024"/>
            <a:chExt cx="830071" cy="94500"/>
          </a:xfrm>
        </p:grpSpPr>
        <p:sp>
          <p:nvSpPr>
            <p:cNvPr id="911" name="Google Shape;911;p57"/>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7"/>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15"/>
        <p:cNvGrpSpPr/>
        <p:nvPr/>
      </p:nvGrpSpPr>
      <p:grpSpPr>
        <a:xfrm>
          <a:off x="0" y="0"/>
          <a:ext cx="0" cy="0"/>
          <a:chOff x="0" y="0"/>
          <a:chExt cx="0" cy="0"/>
        </a:xfrm>
      </p:grpSpPr>
      <p:sp>
        <p:nvSpPr>
          <p:cNvPr id="916" name="Google Shape;916;p58"/>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8"/>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8"/>
          <p:cNvGrpSpPr/>
          <p:nvPr/>
        </p:nvGrpSpPr>
        <p:grpSpPr>
          <a:xfrm rot="10800000" flipH="1">
            <a:off x="498549" y="419474"/>
            <a:ext cx="429322" cy="93999"/>
            <a:chOff x="5795037" y="809024"/>
            <a:chExt cx="431653" cy="94500"/>
          </a:xfrm>
        </p:grpSpPr>
        <p:sp>
          <p:nvSpPr>
            <p:cNvPr id="919" name="Google Shape;919;p58"/>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8"/>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8"/>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58"/>
          <p:cNvGrpSpPr/>
          <p:nvPr/>
        </p:nvGrpSpPr>
        <p:grpSpPr>
          <a:xfrm rot="-5400000" flipH="1">
            <a:off x="8191799" y="4126299"/>
            <a:ext cx="825589" cy="93999"/>
            <a:chOff x="5718423" y="809024"/>
            <a:chExt cx="830071" cy="94500"/>
          </a:xfrm>
        </p:grpSpPr>
        <p:sp>
          <p:nvSpPr>
            <p:cNvPr id="923" name="Google Shape;923;p58"/>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8"/>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8"/>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8"/>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927"/>
        <p:cNvGrpSpPr/>
        <p:nvPr/>
      </p:nvGrpSpPr>
      <p:grpSpPr>
        <a:xfrm>
          <a:off x="0" y="0"/>
          <a:ext cx="0" cy="0"/>
          <a:chOff x="0" y="0"/>
          <a:chExt cx="0" cy="0"/>
        </a:xfrm>
      </p:grpSpPr>
      <p:sp>
        <p:nvSpPr>
          <p:cNvPr id="928" name="Google Shape;928;p59"/>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9"/>
          <p:cNvSpPr/>
          <p:nvPr/>
        </p:nvSpPr>
        <p:spPr>
          <a:xfrm flipH="1">
            <a:off x="7839315" y="393425"/>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9"/>
          <p:cNvGrpSpPr/>
          <p:nvPr/>
        </p:nvGrpSpPr>
        <p:grpSpPr>
          <a:xfrm rot="10800000">
            <a:off x="8217944" y="419474"/>
            <a:ext cx="429322" cy="93999"/>
            <a:chOff x="5795037" y="809024"/>
            <a:chExt cx="431653" cy="94500"/>
          </a:xfrm>
        </p:grpSpPr>
        <p:sp>
          <p:nvSpPr>
            <p:cNvPr id="931" name="Google Shape;931;p59"/>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9"/>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9"/>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 name="Google Shape;934;p59"/>
          <p:cNvSpPr/>
          <p:nvPr/>
        </p:nvSpPr>
        <p:spPr>
          <a:xfrm>
            <a:off x="429430" y="4440000"/>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 name="Google Shape;935;p59"/>
          <p:cNvGrpSpPr/>
          <p:nvPr/>
        </p:nvGrpSpPr>
        <p:grpSpPr>
          <a:xfrm rot="10800000" flipH="1">
            <a:off x="494779" y="4466049"/>
            <a:ext cx="429322" cy="93999"/>
            <a:chOff x="5795037" y="809024"/>
            <a:chExt cx="431653" cy="94500"/>
          </a:xfrm>
        </p:grpSpPr>
        <p:sp>
          <p:nvSpPr>
            <p:cNvPr id="936" name="Google Shape;936;p59"/>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9"/>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9"/>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3">
  <p:cSld name="CUSTOM_9_1_1_1">
    <p:spTree>
      <p:nvGrpSpPr>
        <p:cNvPr id="1" name="Shape 939"/>
        <p:cNvGrpSpPr/>
        <p:nvPr/>
      </p:nvGrpSpPr>
      <p:grpSpPr>
        <a:xfrm>
          <a:off x="0" y="0"/>
          <a:ext cx="0" cy="0"/>
          <a:chOff x="0" y="0"/>
          <a:chExt cx="0" cy="0"/>
        </a:xfrm>
      </p:grpSpPr>
      <p:sp>
        <p:nvSpPr>
          <p:cNvPr id="940" name="Google Shape;940;p60"/>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p60"/>
          <p:cNvGrpSpPr/>
          <p:nvPr/>
        </p:nvGrpSpPr>
        <p:grpSpPr>
          <a:xfrm rot="-5400000" flipH="1">
            <a:off x="8191799" y="905324"/>
            <a:ext cx="825589" cy="93999"/>
            <a:chOff x="5718423" y="809024"/>
            <a:chExt cx="830071" cy="94500"/>
          </a:xfrm>
        </p:grpSpPr>
        <p:sp>
          <p:nvSpPr>
            <p:cNvPr id="942" name="Google Shape;942;p60"/>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0"/>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0"/>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0"/>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 name="Google Shape;946;p60"/>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 name="Google Shape;947;p60"/>
          <p:cNvGrpSpPr/>
          <p:nvPr/>
        </p:nvGrpSpPr>
        <p:grpSpPr>
          <a:xfrm rot="10800000" flipH="1">
            <a:off x="498549" y="419474"/>
            <a:ext cx="429322" cy="93999"/>
            <a:chOff x="5795037" y="809024"/>
            <a:chExt cx="431653" cy="94500"/>
          </a:xfrm>
        </p:grpSpPr>
        <p:sp>
          <p:nvSpPr>
            <p:cNvPr id="948" name="Google Shape;948;p60"/>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0"/>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0"/>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3"/>
        <p:cNvGrpSpPr/>
        <p:nvPr/>
      </p:nvGrpSpPr>
      <p:grpSpPr>
        <a:xfrm>
          <a:off x="0" y="0"/>
          <a:ext cx="0" cy="0"/>
          <a:chOff x="0" y="0"/>
          <a:chExt cx="0" cy="0"/>
        </a:xfrm>
      </p:grpSpPr>
      <p:sp>
        <p:nvSpPr>
          <p:cNvPr id="54" name="Google Shape;54;p5"/>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 name="Google Shape;56;p5"/>
          <p:cNvSpPr txBox="1">
            <a:spLocks noGrp="1"/>
          </p:cNvSpPr>
          <p:nvPr>
            <p:ph type="title" idx="2"/>
          </p:nvPr>
        </p:nvSpPr>
        <p:spPr>
          <a:xfrm>
            <a:off x="2123450" y="2841909"/>
            <a:ext cx="1596600" cy="196500"/>
          </a:xfrm>
          <a:prstGeom prst="rect">
            <a:avLst/>
          </a:prstGeom>
          <a:solidFill>
            <a:schemeClr val="accent6"/>
          </a:solidFill>
        </p:spPr>
        <p:txBody>
          <a:bodyPr spcFirstLastPara="1" wrap="square" lIns="91425" tIns="91425" rIns="91425" bIns="91425" anchor="ctr" anchorCtr="0">
            <a:noAutofit/>
          </a:bodyPr>
          <a:lstStyle>
            <a:lvl1pPr lvl="0" algn="ctr" rtl="0">
              <a:spcBef>
                <a:spcPts val="0"/>
              </a:spcBef>
              <a:spcAft>
                <a:spcPts val="0"/>
              </a:spcAft>
              <a:buSzPts val="3500"/>
              <a:buNone/>
              <a:defRPr sz="18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 name="Google Shape;57;p5"/>
          <p:cNvSpPr txBox="1">
            <a:spLocks noGrp="1"/>
          </p:cNvSpPr>
          <p:nvPr>
            <p:ph type="title" idx="3"/>
          </p:nvPr>
        </p:nvSpPr>
        <p:spPr>
          <a:xfrm>
            <a:off x="5423338" y="2841909"/>
            <a:ext cx="1596600" cy="196500"/>
          </a:xfrm>
          <a:prstGeom prst="rect">
            <a:avLst/>
          </a:prstGeom>
          <a:solidFill>
            <a:schemeClr val="accent6"/>
          </a:solidFill>
        </p:spPr>
        <p:txBody>
          <a:bodyPr spcFirstLastPara="1" wrap="square" lIns="91425" tIns="91425" rIns="91425" bIns="91425" anchor="ctr" anchorCtr="0">
            <a:noAutofit/>
          </a:bodyPr>
          <a:lstStyle>
            <a:lvl1pPr lvl="0" algn="ctr" rtl="0">
              <a:spcBef>
                <a:spcPts val="0"/>
              </a:spcBef>
              <a:spcAft>
                <a:spcPts val="0"/>
              </a:spcAft>
              <a:buSzPts val="3500"/>
              <a:buNone/>
              <a:defRPr sz="18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 name="Google Shape;58;p5"/>
          <p:cNvSpPr txBox="1">
            <a:spLocks noGrp="1"/>
          </p:cNvSpPr>
          <p:nvPr>
            <p:ph type="subTitle" idx="1"/>
          </p:nvPr>
        </p:nvSpPr>
        <p:spPr>
          <a:xfrm>
            <a:off x="5160527" y="3209425"/>
            <a:ext cx="2122200" cy="1010700"/>
          </a:xfrm>
          <a:prstGeom prst="rect">
            <a:avLst/>
          </a:prstGeom>
          <a:solidFill>
            <a:schemeClr val="accent6"/>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solidFill>
                  <a:schemeClr val="dk1"/>
                </a:solidFill>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9" name="Google Shape;59;p5"/>
          <p:cNvSpPr txBox="1">
            <a:spLocks noGrp="1"/>
          </p:cNvSpPr>
          <p:nvPr>
            <p:ph type="subTitle" idx="4"/>
          </p:nvPr>
        </p:nvSpPr>
        <p:spPr>
          <a:xfrm>
            <a:off x="1860602" y="3209425"/>
            <a:ext cx="2122200" cy="1010700"/>
          </a:xfrm>
          <a:prstGeom prst="rect">
            <a:avLst/>
          </a:prstGeom>
          <a:solidFill>
            <a:schemeClr val="accent6"/>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solidFill>
                  <a:schemeClr val="dk1"/>
                </a:solidFill>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0" name="Google Shape;60;p5"/>
          <p:cNvSpPr/>
          <p:nvPr/>
        </p:nvSpPr>
        <p:spPr>
          <a:xfrm>
            <a:off x="433200" y="393425"/>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5"/>
          <p:cNvGrpSpPr/>
          <p:nvPr/>
        </p:nvGrpSpPr>
        <p:grpSpPr>
          <a:xfrm rot="10800000" flipH="1">
            <a:off x="498549" y="419474"/>
            <a:ext cx="429322" cy="93999"/>
            <a:chOff x="5795037" y="809024"/>
            <a:chExt cx="431653" cy="94500"/>
          </a:xfrm>
        </p:grpSpPr>
        <p:sp>
          <p:nvSpPr>
            <p:cNvPr id="62" name="Google Shape;62;p5"/>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5"/>
          <p:cNvGrpSpPr/>
          <p:nvPr/>
        </p:nvGrpSpPr>
        <p:grpSpPr>
          <a:xfrm rot="-5400000" flipH="1">
            <a:off x="8191799" y="4126299"/>
            <a:ext cx="825589" cy="93999"/>
            <a:chOff x="5718423" y="809024"/>
            <a:chExt cx="830071" cy="94500"/>
          </a:xfrm>
        </p:grpSpPr>
        <p:sp>
          <p:nvSpPr>
            <p:cNvPr id="66" name="Google Shape;66;p5"/>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3"/>
        <p:cNvGrpSpPr/>
        <p:nvPr/>
      </p:nvGrpSpPr>
      <p:grpSpPr>
        <a:xfrm>
          <a:off x="0" y="0"/>
          <a:ext cx="0" cy="0"/>
          <a:chOff x="0" y="0"/>
          <a:chExt cx="0" cy="0"/>
        </a:xfrm>
      </p:grpSpPr>
      <p:sp>
        <p:nvSpPr>
          <p:cNvPr id="84" name="Google Shape;84;p7"/>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txBox="1">
            <a:spLocks noGrp="1"/>
          </p:cNvSpPr>
          <p:nvPr>
            <p:ph type="title"/>
          </p:nvPr>
        </p:nvSpPr>
        <p:spPr>
          <a:xfrm>
            <a:off x="720000" y="996898"/>
            <a:ext cx="3852000" cy="679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7"/>
          <p:cNvSpPr txBox="1">
            <a:spLocks noGrp="1"/>
          </p:cNvSpPr>
          <p:nvPr>
            <p:ph type="subTitle" idx="1"/>
          </p:nvPr>
        </p:nvSpPr>
        <p:spPr>
          <a:xfrm>
            <a:off x="720000" y="1755800"/>
            <a:ext cx="3705300" cy="229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999999"/>
              </a:buClr>
              <a:buSzPts val="800"/>
              <a:buFont typeface="Open Sans"/>
              <a:buChar char="●"/>
              <a:defRPr sz="1400">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1600"/>
              </a:spcBef>
              <a:spcAft>
                <a:spcPts val="0"/>
              </a:spcAft>
              <a:buClr>
                <a:srgbClr val="999999"/>
              </a:buClr>
              <a:buSzPts val="800"/>
              <a:buFont typeface="Open Sans"/>
              <a:buChar char="■"/>
              <a:defRPr/>
            </a:lvl3pPr>
            <a:lvl4pPr lvl="3" algn="ctr" rtl="0">
              <a:lnSpc>
                <a:spcPct val="100000"/>
              </a:lnSpc>
              <a:spcBef>
                <a:spcPts val="1600"/>
              </a:spcBef>
              <a:spcAft>
                <a:spcPts val="0"/>
              </a:spcAft>
              <a:buClr>
                <a:srgbClr val="999999"/>
              </a:buClr>
              <a:buSzPts val="800"/>
              <a:buFont typeface="Open Sans"/>
              <a:buChar char="●"/>
              <a:defRPr/>
            </a:lvl4pPr>
            <a:lvl5pPr lvl="4" algn="ctr" rtl="0">
              <a:lnSpc>
                <a:spcPct val="100000"/>
              </a:lnSpc>
              <a:spcBef>
                <a:spcPts val="1600"/>
              </a:spcBef>
              <a:spcAft>
                <a:spcPts val="0"/>
              </a:spcAft>
              <a:buClr>
                <a:srgbClr val="999999"/>
              </a:buClr>
              <a:buSzPts val="1200"/>
              <a:buFont typeface="Open Sans"/>
              <a:buChar char="○"/>
              <a:defRPr/>
            </a:lvl5pPr>
            <a:lvl6pPr lvl="5" algn="ctr" rtl="0">
              <a:lnSpc>
                <a:spcPct val="100000"/>
              </a:lnSpc>
              <a:spcBef>
                <a:spcPts val="1600"/>
              </a:spcBef>
              <a:spcAft>
                <a:spcPts val="0"/>
              </a:spcAft>
              <a:buClr>
                <a:srgbClr val="999999"/>
              </a:buClr>
              <a:buSzPts val="1200"/>
              <a:buFont typeface="Open Sans"/>
              <a:buChar char="■"/>
              <a:defRPr/>
            </a:lvl6pPr>
            <a:lvl7pPr lvl="6" algn="ctr" rtl="0">
              <a:lnSpc>
                <a:spcPct val="100000"/>
              </a:lnSpc>
              <a:spcBef>
                <a:spcPts val="1600"/>
              </a:spcBef>
              <a:spcAft>
                <a:spcPts val="0"/>
              </a:spcAft>
              <a:buClr>
                <a:srgbClr val="999999"/>
              </a:buClr>
              <a:buSzPts val="700"/>
              <a:buFont typeface="Open Sans"/>
              <a:buChar char="●"/>
              <a:defRPr/>
            </a:lvl7pPr>
            <a:lvl8pPr lvl="7" algn="ctr" rtl="0">
              <a:lnSpc>
                <a:spcPct val="100000"/>
              </a:lnSpc>
              <a:spcBef>
                <a:spcPts val="1600"/>
              </a:spcBef>
              <a:spcAft>
                <a:spcPts val="0"/>
              </a:spcAft>
              <a:buClr>
                <a:srgbClr val="999999"/>
              </a:buClr>
              <a:buSzPts val="700"/>
              <a:buFont typeface="Open Sans"/>
              <a:buChar char="○"/>
              <a:defRPr/>
            </a:lvl8pPr>
            <a:lvl9pPr lvl="8" algn="ctr" rtl="0">
              <a:lnSpc>
                <a:spcPct val="100000"/>
              </a:lnSpc>
              <a:spcBef>
                <a:spcPts val="1600"/>
              </a:spcBef>
              <a:spcAft>
                <a:spcPts val="1600"/>
              </a:spcAft>
              <a:buClr>
                <a:srgbClr val="999999"/>
              </a:buClr>
              <a:buSzPts val="600"/>
              <a:buFont typeface="Open Sans"/>
              <a:buChar char="■"/>
              <a:defRPr/>
            </a:lvl9pPr>
          </a:lstStyle>
          <a:p>
            <a:endParaRPr/>
          </a:p>
        </p:txBody>
      </p:sp>
      <p:sp>
        <p:nvSpPr>
          <p:cNvPr id="87" name="Google Shape;87;p7"/>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7"/>
          <p:cNvGrpSpPr/>
          <p:nvPr/>
        </p:nvGrpSpPr>
        <p:grpSpPr>
          <a:xfrm rot="10800000" flipH="1">
            <a:off x="498549" y="419474"/>
            <a:ext cx="429322" cy="93999"/>
            <a:chOff x="5795037" y="809024"/>
            <a:chExt cx="431653" cy="94500"/>
          </a:xfrm>
        </p:grpSpPr>
        <p:sp>
          <p:nvSpPr>
            <p:cNvPr id="89" name="Google Shape;89;p7"/>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7"/>
          <p:cNvSpPr/>
          <p:nvPr/>
        </p:nvSpPr>
        <p:spPr>
          <a:xfrm flipH="1">
            <a:off x="7851885" y="4440000"/>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7"/>
          <p:cNvGrpSpPr/>
          <p:nvPr/>
        </p:nvGrpSpPr>
        <p:grpSpPr>
          <a:xfrm rot="10800000">
            <a:off x="8230513" y="4466049"/>
            <a:ext cx="429322" cy="93999"/>
            <a:chOff x="5795037" y="809024"/>
            <a:chExt cx="431653" cy="94500"/>
          </a:xfrm>
        </p:grpSpPr>
        <p:sp>
          <p:nvSpPr>
            <p:cNvPr id="94" name="Google Shape;94;p7"/>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7"/>
          <p:cNvGrpSpPr/>
          <p:nvPr/>
        </p:nvGrpSpPr>
        <p:grpSpPr>
          <a:xfrm rot="-5400000" flipH="1">
            <a:off x="8191799" y="905324"/>
            <a:ext cx="825589" cy="93999"/>
            <a:chOff x="5718423" y="809024"/>
            <a:chExt cx="830071" cy="94500"/>
          </a:xfrm>
        </p:grpSpPr>
        <p:sp>
          <p:nvSpPr>
            <p:cNvPr id="98" name="Google Shape;98;p7"/>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7"/>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7"/>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6"/>
        <p:cNvGrpSpPr/>
        <p:nvPr/>
      </p:nvGrpSpPr>
      <p:grpSpPr>
        <a:xfrm>
          <a:off x="0" y="0"/>
          <a:ext cx="0" cy="0"/>
          <a:chOff x="0" y="0"/>
          <a:chExt cx="0" cy="0"/>
        </a:xfrm>
      </p:grpSpPr>
      <p:sp>
        <p:nvSpPr>
          <p:cNvPr id="117" name="Google Shape;117;p9"/>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txBox="1">
            <a:spLocks noGrp="1"/>
          </p:cNvSpPr>
          <p:nvPr>
            <p:ph type="subTitle" idx="1"/>
          </p:nvPr>
        </p:nvSpPr>
        <p:spPr>
          <a:xfrm>
            <a:off x="5112600" y="2107125"/>
            <a:ext cx="3311400" cy="1218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9" name="Google Shape;119;p9"/>
          <p:cNvSpPr txBox="1">
            <a:spLocks noGrp="1"/>
          </p:cNvSpPr>
          <p:nvPr>
            <p:ph type="title"/>
          </p:nvPr>
        </p:nvSpPr>
        <p:spPr>
          <a:xfrm>
            <a:off x="5011800" y="1359000"/>
            <a:ext cx="34122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9"/>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9"/>
          <p:cNvGrpSpPr/>
          <p:nvPr/>
        </p:nvGrpSpPr>
        <p:grpSpPr>
          <a:xfrm rot="10800000" flipH="1">
            <a:off x="498549" y="419474"/>
            <a:ext cx="429322" cy="93999"/>
            <a:chOff x="5795037" y="809024"/>
            <a:chExt cx="431653" cy="94500"/>
          </a:xfrm>
        </p:grpSpPr>
        <p:sp>
          <p:nvSpPr>
            <p:cNvPr id="122" name="Google Shape;122;p9"/>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9"/>
          <p:cNvSpPr/>
          <p:nvPr/>
        </p:nvSpPr>
        <p:spPr>
          <a:xfrm flipH="1">
            <a:off x="7851885" y="4440000"/>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126;p9"/>
          <p:cNvGrpSpPr/>
          <p:nvPr/>
        </p:nvGrpSpPr>
        <p:grpSpPr>
          <a:xfrm rot="10800000">
            <a:off x="8230513" y="4466049"/>
            <a:ext cx="429322" cy="93999"/>
            <a:chOff x="5795037" y="809024"/>
            <a:chExt cx="431653" cy="94500"/>
          </a:xfrm>
        </p:grpSpPr>
        <p:sp>
          <p:nvSpPr>
            <p:cNvPr id="127" name="Google Shape;127;p9"/>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9"/>
          <p:cNvGrpSpPr/>
          <p:nvPr/>
        </p:nvGrpSpPr>
        <p:grpSpPr>
          <a:xfrm rot="-5400000" flipH="1">
            <a:off x="8191799" y="905324"/>
            <a:ext cx="825589" cy="93999"/>
            <a:chOff x="5718423" y="809024"/>
            <a:chExt cx="830071" cy="94500"/>
          </a:xfrm>
        </p:grpSpPr>
        <p:sp>
          <p:nvSpPr>
            <p:cNvPr id="131" name="Google Shape;131;p9"/>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7"/>
        <p:cNvGrpSpPr/>
        <p:nvPr/>
      </p:nvGrpSpPr>
      <p:grpSpPr>
        <a:xfrm>
          <a:off x="0" y="0"/>
          <a:ext cx="0" cy="0"/>
          <a:chOff x="0" y="0"/>
          <a:chExt cx="0" cy="0"/>
        </a:xfrm>
      </p:grpSpPr>
      <p:sp>
        <p:nvSpPr>
          <p:cNvPr id="138" name="Google Shape;138;p11"/>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p:cNvSpPr txBox="1">
            <a:spLocks noGrp="1"/>
          </p:cNvSpPr>
          <p:nvPr>
            <p:ph type="title" hasCustomPrompt="1"/>
          </p:nvPr>
        </p:nvSpPr>
        <p:spPr>
          <a:xfrm>
            <a:off x="1770313" y="2099725"/>
            <a:ext cx="5813700" cy="993600"/>
          </a:xfrm>
          <a:prstGeom prst="rect">
            <a:avLst/>
          </a:prstGeom>
          <a:solidFill>
            <a:schemeClr val="lt1"/>
          </a:solidFill>
        </p:spPr>
        <p:txBody>
          <a:bodyPr spcFirstLastPara="1" wrap="square" lIns="91425" tIns="91425" rIns="91425" bIns="91425" anchor="ctr" anchorCtr="0">
            <a:noAutofit/>
          </a:bodyPr>
          <a:lstStyle>
            <a:lvl1pPr lvl="0" algn="ctr">
              <a:spcBef>
                <a:spcPts val="0"/>
              </a:spcBef>
              <a:spcAft>
                <a:spcPts val="0"/>
              </a:spcAft>
              <a:buSzPts val="9600"/>
              <a:buNone/>
              <a:defRPr sz="108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0" name="Google Shape;140;p11"/>
          <p:cNvSpPr txBox="1">
            <a:spLocks noGrp="1"/>
          </p:cNvSpPr>
          <p:nvPr>
            <p:ph type="subTitle" idx="1"/>
          </p:nvPr>
        </p:nvSpPr>
        <p:spPr>
          <a:xfrm>
            <a:off x="2375088" y="3468075"/>
            <a:ext cx="4944600" cy="197400"/>
          </a:xfrm>
          <a:prstGeom prst="rect">
            <a:avLst/>
          </a:prstGeom>
          <a:solidFill>
            <a:schemeClr val="accent6"/>
          </a:solidFill>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141" name="Google Shape;141;p11"/>
          <p:cNvGrpSpPr/>
          <p:nvPr/>
        </p:nvGrpSpPr>
        <p:grpSpPr>
          <a:xfrm rot="-5400000" flipH="1">
            <a:off x="8191799" y="905324"/>
            <a:ext cx="825589" cy="93999"/>
            <a:chOff x="5718423" y="809024"/>
            <a:chExt cx="830071" cy="94500"/>
          </a:xfrm>
        </p:grpSpPr>
        <p:sp>
          <p:nvSpPr>
            <p:cNvPr id="142" name="Google Shape;142;p11"/>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11"/>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11"/>
          <p:cNvGrpSpPr/>
          <p:nvPr/>
        </p:nvGrpSpPr>
        <p:grpSpPr>
          <a:xfrm rot="10800000" flipH="1">
            <a:off x="498549" y="419474"/>
            <a:ext cx="429322" cy="93999"/>
            <a:chOff x="5795037" y="809024"/>
            <a:chExt cx="431653" cy="94500"/>
          </a:xfrm>
        </p:grpSpPr>
        <p:sp>
          <p:nvSpPr>
            <p:cNvPr id="148" name="Google Shape;148;p11"/>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51;p11"/>
          <p:cNvGrpSpPr/>
          <p:nvPr/>
        </p:nvGrpSpPr>
        <p:grpSpPr>
          <a:xfrm flipH="1">
            <a:off x="4158122" y="4535409"/>
            <a:ext cx="825589" cy="93999"/>
            <a:chOff x="5718423" y="809024"/>
            <a:chExt cx="830071" cy="94500"/>
          </a:xfrm>
        </p:grpSpPr>
        <p:sp>
          <p:nvSpPr>
            <p:cNvPr id="152" name="Google Shape;152;p11"/>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57"/>
        <p:cNvGrpSpPr/>
        <p:nvPr/>
      </p:nvGrpSpPr>
      <p:grpSpPr>
        <a:xfrm>
          <a:off x="0" y="0"/>
          <a:ext cx="0" cy="0"/>
          <a:chOff x="0" y="0"/>
          <a:chExt cx="0" cy="0"/>
        </a:xfrm>
      </p:grpSpPr>
      <p:sp>
        <p:nvSpPr>
          <p:cNvPr id="158" name="Google Shape;158;p13"/>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0" name="Google Shape;160;p13"/>
          <p:cNvSpPr txBox="1">
            <a:spLocks noGrp="1"/>
          </p:cNvSpPr>
          <p:nvPr>
            <p:ph type="title" idx="2"/>
          </p:nvPr>
        </p:nvSpPr>
        <p:spPr>
          <a:xfrm>
            <a:off x="2159813" y="2517950"/>
            <a:ext cx="2305500" cy="25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1" name="Google Shape;161;p13"/>
          <p:cNvSpPr txBox="1">
            <a:spLocks noGrp="1"/>
          </p:cNvSpPr>
          <p:nvPr>
            <p:ph type="subTitle" idx="1"/>
          </p:nvPr>
        </p:nvSpPr>
        <p:spPr>
          <a:xfrm>
            <a:off x="2159817" y="2809398"/>
            <a:ext cx="1866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3"/>
          <p:cNvSpPr txBox="1">
            <a:spLocks noGrp="1"/>
          </p:cNvSpPr>
          <p:nvPr>
            <p:ph type="title" idx="3"/>
          </p:nvPr>
        </p:nvSpPr>
        <p:spPr>
          <a:xfrm>
            <a:off x="5767658" y="1480217"/>
            <a:ext cx="2305500" cy="251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3" name="Google Shape;163;p13"/>
          <p:cNvSpPr txBox="1">
            <a:spLocks noGrp="1"/>
          </p:cNvSpPr>
          <p:nvPr>
            <p:ph type="subTitle" idx="4"/>
          </p:nvPr>
        </p:nvSpPr>
        <p:spPr>
          <a:xfrm>
            <a:off x="5767661" y="1761942"/>
            <a:ext cx="1866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4" name="Google Shape;164;p13"/>
          <p:cNvSpPr txBox="1">
            <a:spLocks noGrp="1"/>
          </p:cNvSpPr>
          <p:nvPr>
            <p:ph type="title" idx="5"/>
          </p:nvPr>
        </p:nvSpPr>
        <p:spPr>
          <a:xfrm>
            <a:off x="2159813" y="3555683"/>
            <a:ext cx="2305500" cy="25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5" name="Google Shape;165;p13"/>
          <p:cNvSpPr txBox="1">
            <a:spLocks noGrp="1"/>
          </p:cNvSpPr>
          <p:nvPr>
            <p:ph type="subTitle" idx="6"/>
          </p:nvPr>
        </p:nvSpPr>
        <p:spPr>
          <a:xfrm>
            <a:off x="2159817" y="3856854"/>
            <a:ext cx="1866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6" name="Google Shape;166;p13"/>
          <p:cNvSpPr txBox="1">
            <a:spLocks noGrp="1"/>
          </p:cNvSpPr>
          <p:nvPr>
            <p:ph type="title" idx="7"/>
          </p:nvPr>
        </p:nvSpPr>
        <p:spPr>
          <a:xfrm>
            <a:off x="2159813" y="1480217"/>
            <a:ext cx="2305500" cy="251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7" name="Google Shape;167;p13"/>
          <p:cNvSpPr txBox="1">
            <a:spLocks noGrp="1"/>
          </p:cNvSpPr>
          <p:nvPr>
            <p:ph type="subTitle" idx="8"/>
          </p:nvPr>
        </p:nvSpPr>
        <p:spPr>
          <a:xfrm>
            <a:off x="2159812" y="1761942"/>
            <a:ext cx="1866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8" name="Google Shape;168;p13"/>
          <p:cNvSpPr txBox="1">
            <a:spLocks noGrp="1"/>
          </p:cNvSpPr>
          <p:nvPr>
            <p:ph type="title" idx="9"/>
          </p:nvPr>
        </p:nvSpPr>
        <p:spPr>
          <a:xfrm>
            <a:off x="5767661" y="2517950"/>
            <a:ext cx="2305500" cy="25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9" name="Google Shape;169;p13"/>
          <p:cNvSpPr txBox="1">
            <a:spLocks noGrp="1"/>
          </p:cNvSpPr>
          <p:nvPr>
            <p:ph type="subTitle" idx="13"/>
          </p:nvPr>
        </p:nvSpPr>
        <p:spPr>
          <a:xfrm>
            <a:off x="5767662" y="2809398"/>
            <a:ext cx="1866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0" name="Google Shape;170;p13"/>
          <p:cNvSpPr txBox="1">
            <a:spLocks noGrp="1"/>
          </p:cNvSpPr>
          <p:nvPr>
            <p:ph type="title" idx="14"/>
          </p:nvPr>
        </p:nvSpPr>
        <p:spPr>
          <a:xfrm>
            <a:off x="5767662" y="3555683"/>
            <a:ext cx="2305500" cy="25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1" name="Google Shape;171;p13"/>
          <p:cNvSpPr txBox="1">
            <a:spLocks noGrp="1"/>
          </p:cNvSpPr>
          <p:nvPr>
            <p:ph type="subTitle" idx="15"/>
          </p:nvPr>
        </p:nvSpPr>
        <p:spPr>
          <a:xfrm>
            <a:off x="5767662" y="3856854"/>
            <a:ext cx="1866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2" name="Google Shape;172;p13"/>
          <p:cNvSpPr txBox="1">
            <a:spLocks noGrp="1"/>
          </p:cNvSpPr>
          <p:nvPr>
            <p:ph type="title" idx="16" hasCustomPrompt="1"/>
          </p:nvPr>
        </p:nvSpPr>
        <p:spPr>
          <a:xfrm>
            <a:off x="1070825" y="3555683"/>
            <a:ext cx="873300" cy="25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8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73" name="Google Shape;173;p13"/>
          <p:cNvSpPr txBox="1">
            <a:spLocks noGrp="1"/>
          </p:cNvSpPr>
          <p:nvPr>
            <p:ph type="title" idx="17" hasCustomPrompt="1"/>
          </p:nvPr>
        </p:nvSpPr>
        <p:spPr>
          <a:xfrm>
            <a:off x="4679838" y="3555683"/>
            <a:ext cx="873300" cy="25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8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74" name="Google Shape;174;p13"/>
          <p:cNvSpPr txBox="1">
            <a:spLocks noGrp="1"/>
          </p:cNvSpPr>
          <p:nvPr>
            <p:ph type="title" idx="18" hasCustomPrompt="1"/>
          </p:nvPr>
        </p:nvSpPr>
        <p:spPr>
          <a:xfrm>
            <a:off x="4679838" y="2517950"/>
            <a:ext cx="873300" cy="25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8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75" name="Google Shape;175;p13"/>
          <p:cNvSpPr txBox="1">
            <a:spLocks noGrp="1"/>
          </p:cNvSpPr>
          <p:nvPr>
            <p:ph type="title" idx="19" hasCustomPrompt="1"/>
          </p:nvPr>
        </p:nvSpPr>
        <p:spPr>
          <a:xfrm>
            <a:off x="4679825" y="1480217"/>
            <a:ext cx="873300" cy="251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400"/>
              <a:buNone/>
              <a:defRPr sz="18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76" name="Google Shape;176;p13"/>
          <p:cNvSpPr txBox="1">
            <a:spLocks noGrp="1"/>
          </p:cNvSpPr>
          <p:nvPr>
            <p:ph type="title" idx="20" hasCustomPrompt="1"/>
          </p:nvPr>
        </p:nvSpPr>
        <p:spPr>
          <a:xfrm>
            <a:off x="1070838" y="2517950"/>
            <a:ext cx="873300" cy="25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8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77" name="Google Shape;177;p13"/>
          <p:cNvSpPr txBox="1">
            <a:spLocks noGrp="1"/>
          </p:cNvSpPr>
          <p:nvPr>
            <p:ph type="title" idx="21" hasCustomPrompt="1"/>
          </p:nvPr>
        </p:nvSpPr>
        <p:spPr>
          <a:xfrm>
            <a:off x="1070838" y="1480217"/>
            <a:ext cx="873300" cy="251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400"/>
              <a:buNone/>
              <a:defRPr sz="180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78" name="Google Shape;178;p13"/>
          <p:cNvSpPr/>
          <p:nvPr/>
        </p:nvSpPr>
        <p:spPr>
          <a:xfrm>
            <a:off x="433200" y="393425"/>
            <a:ext cx="8733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13"/>
          <p:cNvGrpSpPr/>
          <p:nvPr/>
        </p:nvGrpSpPr>
        <p:grpSpPr>
          <a:xfrm rot="10800000" flipH="1">
            <a:off x="498549" y="419474"/>
            <a:ext cx="429322" cy="93999"/>
            <a:chOff x="5795037" y="809024"/>
            <a:chExt cx="431653" cy="94500"/>
          </a:xfrm>
        </p:grpSpPr>
        <p:sp>
          <p:nvSpPr>
            <p:cNvPr id="180" name="Google Shape;180;p13"/>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13"/>
          <p:cNvGrpSpPr/>
          <p:nvPr/>
        </p:nvGrpSpPr>
        <p:grpSpPr>
          <a:xfrm rot="-5400000" flipH="1">
            <a:off x="8191799" y="905324"/>
            <a:ext cx="825589" cy="93999"/>
            <a:chOff x="5718423" y="809024"/>
            <a:chExt cx="830071" cy="94500"/>
          </a:xfrm>
        </p:grpSpPr>
        <p:sp>
          <p:nvSpPr>
            <p:cNvPr id="184" name="Google Shape;184;p13"/>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3"/>
          <p:cNvGrpSpPr/>
          <p:nvPr/>
        </p:nvGrpSpPr>
        <p:grpSpPr>
          <a:xfrm rot="-5400000" flipH="1">
            <a:off x="131141" y="4126299"/>
            <a:ext cx="825589" cy="93999"/>
            <a:chOff x="5718423" y="809024"/>
            <a:chExt cx="830071" cy="94500"/>
          </a:xfrm>
        </p:grpSpPr>
        <p:sp>
          <p:nvSpPr>
            <p:cNvPr id="189" name="Google Shape;189;p13"/>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3"/>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3"/>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3"/>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229"/>
        <p:cNvGrpSpPr/>
        <p:nvPr/>
      </p:nvGrpSpPr>
      <p:grpSpPr>
        <a:xfrm>
          <a:off x="0" y="0"/>
          <a:ext cx="0" cy="0"/>
          <a:chOff x="0" y="0"/>
          <a:chExt cx="0" cy="0"/>
        </a:xfrm>
      </p:grpSpPr>
      <p:sp>
        <p:nvSpPr>
          <p:cNvPr id="230" name="Google Shape;230;p15"/>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5"/>
          <p:cNvSpPr txBox="1">
            <a:spLocks noGrp="1"/>
          </p:cNvSpPr>
          <p:nvPr>
            <p:ph type="title"/>
          </p:nvPr>
        </p:nvSpPr>
        <p:spPr>
          <a:xfrm>
            <a:off x="720000" y="1578350"/>
            <a:ext cx="3324900" cy="1137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9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32" name="Google Shape;232;p15"/>
          <p:cNvSpPr txBox="1">
            <a:spLocks noGrp="1"/>
          </p:cNvSpPr>
          <p:nvPr>
            <p:ph type="subTitle" idx="1"/>
          </p:nvPr>
        </p:nvSpPr>
        <p:spPr>
          <a:xfrm>
            <a:off x="720000" y="2715950"/>
            <a:ext cx="3091500" cy="801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3" name="Google Shape;233;p15"/>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234;p15"/>
          <p:cNvGrpSpPr/>
          <p:nvPr/>
        </p:nvGrpSpPr>
        <p:grpSpPr>
          <a:xfrm rot="10800000" flipH="1">
            <a:off x="498549" y="419474"/>
            <a:ext cx="429322" cy="93999"/>
            <a:chOff x="5795037" y="809024"/>
            <a:chExt cx="431653" cy="94500"/>
          </a:xfrm>
        </p:grpSpPr>
        <p:sp>
          <p:nvSpPr>
            <p:cNvPr id="235" name="Google Shape;235;p15"/>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5"/>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5"/>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15"/>
          <p:cNvGrpSpPr/>
          <p:nvPr/>
        </p:nvGrpSpPr>
        <p:grpSpPr>
          <a:xfrm rot="-5400000" flipH="1">
            <a:off x="131141" y="4126299"/>
            <a:ext cx="825589" cy="93999"/>
            <a:chOff x="5718423" y="809024"/>
            <a:chExt cx="830071" cy="94500"/>
          </a:xfrm>
        </p:grpSpPr>
        <p:sp>
          <p:nvSpPr>
            <p:cNvPr id="239" name="Google Shape;239;p15"/>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5"/>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5"/>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1">
  <p:cSld name="BLANK_1_1_1">
    <p:spTree>
      <p:nvGrpSpPr>
        <p:cNvPr id="1" name="Shape 257"/>
        <p:cNvGrpSpPr/>
        <p:nvPr/>
      </p:nvGrpSpPr>
      <p:grpSpPr>
        <a:xfrm>
          <a:off x="0" y="0"/>
          <a:ext cx="0" cy="0"/>
          <a:chOff x="0" y="0"/>
          <a:chExt cx="0" cy="0"/>
        </a:xfrm>
      </p:grpSpPr>
      <p:sp>
        <p:nvSpPr>
          <p:cNvPr id="258" name="Google Shape;258;p17"/>
          <p:cNvSpPr/>
          <p:nvPr/>
        </p:nvSpPr>
        <p:spPr>
          <a:xfrm>
            <a:off x="284400" y="284400"/>
            <a:ext cx="8575200" cy="4574700"/>
          </a:xfrm>
          <a:prstGeom prst="roundRect">
            <a:avLst>
              <a:gd name="adj" fmla="val 5555"/>
            </a:avLst>
          </a:prstGeom>
          <a:gradFill>
            <a:gsLst>
              <a:gs pos="0">
                <a:srgbClr val="5352EE"/>
              </a:gs>
              <a:gs pos="100000">
                <a:srgbClr val="7882F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7"/>
          <p:cNvSpPr txBox="1">
            <a:spLocks noGrp="1"/>
          </p:cNvSpPr>
          <p:nvPr>
            <p:ph type="title"/>
          </p:nvPr>
        </p:nvSpPr>
        <p:spPr>
          <a:xfrm flipH="1">
            <a:off x="5106280" y="3445970"/>
            <a:ext cx="2994600" cy="254100"/>
          </a:xfrm>
          <a:prstGeom prst="rect">
            <a:avLst/>
          </a:prstGeom>
          <a:solidFill>
            <a:schemeClr val="accent6"/>
          </a:solidFill>
        </p:spPr>
        <p:txBody>
          <a:bodyPr spcFirstLastPara="1" wrap="square" lIns="91425" tIns="91425" rIns="91425" bIns="91425" anchor="ctr" anchorCtr="0">
            <a:noAutofit/>
          </a:bodyPr>
          <a:lstStyle>
            <a:lvl1pPr lvl="0" algn="r" rtl="0">
              <a:spcBef>
                <a:spcPts val="0"/>
              </a:spcBef>
              <a:spcAft>
                <a:spcPts val="0"/>
              </a:spcAft>
              <a:buSzPts val="3000"/>
              <a:buNone/>
              <a:defRPr sz="16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60" name="Google Shape;260;p17"/>
          <p:cNvSpPr txBox="1">
            <a:spLocks noGrp="1"/>
          </p:cNvSpPr>
          <p:nvPr>
            <p:ph type="subTitle" idx="1"/>
          </p:nvPr>
        </p:nvSpPr>
        <p:spPr>
          <a:xfrm flipH="1">
            <a:off x="2762580" y="1819588"/>
            <a:ext cx="5502000" cy="1478400"/>
          </a:xfrm>
          <a:prstGeom prst="rect">
            <a:avLst/>
          </a:prstGeom>
          <a:solidFill>
            <a:schemeClr val="lt1"/>
          </a:solidFill>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3000">
                <a:solidFill>
                  <a:schemeClr val="dk1"/>
                </a:solidFill>
                <a:latin typeface="Darker Grotesque Medium"/>
                <a:ea typeface="Darker Grotesque Medium"/>
                <a:cs typeface="Darker Grotesque Medium"/>
                <a:sym typeface="Darker Grotesque Medium"/>
              </a:defRPr>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261" name="Google Shape;261;p17"/>
          <p:cNvGrpSpPr/>
          <p:nvPr/>
        </p:nvGrpSpPr>
        <p:grpSpPr>
          <a:xfrm rot="-5400000" flipH="1">
            <a:off x="8191799" y="905324"/>
            <a:ext cx="825589" cy="93999"/>
            <a:chOff x="5718423" y="809024"/>
            <a:chExt cx="830071" cy="94500"/>
          </a:xfrm>
        </p:grpSpPr>
        <p:sp>
          <p:nvSpPr>
            <p:cNvPr id="262" name="Google Shape;262;p17"/>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7"/>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7"/>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7"/>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 name="Google Shape;266;p17"/>
          <p:cNvSpPr/>
          <p:nvPr/>
        </p:nvSpPr>
        <p:spPr>
          <a:xfrm>
            <a:off x="433200" y="393425"/>
            <a:ext cx="2763900" cy="14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17"/>
          <p:cNvGrpSpPr/>
          <p:nvPr/>
        </p:nvGrpSpPr>
        <p:grpSpPr>
          <a:xfrm rot="10800000" flipH="1">
            <a:off x="498549" y="419474"/>
            <a:ext cx="429322" cy="93999"/>
            <a:chOff x="5795037" y="809024"/>
            <a:chExt cx="431653" cy="94500"/>
          </a:xfrm>
        </p:grpSpPr>
        <p:sp>
          <p:nvSpPr>
            <p:cNvPr id="268" name="Google Shape;268;p17"/>
            <p:cNvSpPr/>
            <p:nvPr/>
          </p:nvSpPr>
          <p:spPr>
            <a:xfrm>
              <a:off x="5795037" y="809024"/>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7"/>
            <p:cNvSpPr/>
            <p:nvPr/>
          </p:nvSpPr>
          <p:spPr>
            <a:xfrm>
              <a:off x="5963614" y="809024"/>
              <a:ext cx="94500" cy="94500"/>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7"/>
            <p:cNvSpPr/>
            <p:nvPr/>
          </p:nvSpPr>
          <p:spPr>
            <a:xfrm>
              <a:off x="6132190" y="809024"/>
              <a:ext cx="94500" cy="945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1pPr>
            <a:lvl2pPr lvl="1"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2pPr>
            <a:lvl3pPr lvl="2"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3pPr>
            <a:lvl4pPr lvl="3"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4pPr>
            <a:lvl5pPr lvl="4"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5pPr>
            <a:lvl6pPr lvl="5"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6pPr>
            <a:lvl7pPr lvl="6"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7pPr>
            <a:lvl8pPr lvl="7"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8pPr>
            <a:lvl9pPr lvl="8" rtl="0">
              <a:spcBef>
                <a:spcPts val="0"/>
              </a:spcBef>
              <a:spcAft>
                <a:spcPts val="0"/>
              </a:spcAft>
              <a:buClr>
                <a:schemeClr val="lt1"/>
              </a:buClr>
              <a:buSzPts val="3500"/>
              <a:buFont typeface="Montserrat"/>
              <a:buNone/>
              <a:defRPr sz="3500" b="1">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1pPr>
            <a:lvl2pPr marL="914400" lvl="1"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2pPr>
            <a:lvl3pPr marL="1371600" lvl="2"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3pPr>
            <a:lvl4pPr marL="1828800" lvl="3"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4pPr>
            <a:lvl5pPr marL="2286000" lvl="4"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5pPr>
            <a:lvl6pPr marL="2743200" lvl="5"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6pPr>
            <a:lvl7pPr marL="3200400" lvl="6"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7pPr>
            <a:lvl8pPr marL="3657600" lvl="7" indent="-317500">
              <a:lnSpc>
                <a:spcPct val="115000"/>
              </a:lnSpc>
              <a:spcBef>
                <a:spcPts val="1600"/>
              </a:spcBef>
              <a:spcAft>
                <a:spcPts val="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8pPr>
            <a:lvl9pPr marL="4114800" lvl="8" indent="-317500">
              <a:lnSpc>
                <a:spcPct val="115000"/>
              </a:lnSpc>
              <a:spcBef>
                <a:spcPts val="1600"/>
              </a:spcBef>
              <a:spcAft>
                <a:spcPts val="1600"/>
              </a:spcAft>
              <a:buClr>
                <a:schemeClr val="lt1"/>
              </a:buClr>
              <a:buSzPts val="1400"/>
              <a:buFont typeface="Darker Grotesque"/>
              <a:buChar char="■"/>
              <a:defRPr>
                <a:solidFill>
                  <a:schemeClr val="lt1"/>
                </a:solidFill>
                <a:latin typeface="Darker Grotesque"/>
                <a:ea typeface="Darker Grotesque"/>
                <a:cs typeface="Darker Grotesque"/>
                <a:sym typeface="Darker Grotesq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5" r:id="rId4"/>
    <p:sldLayoutId id="2147483657" r:id="rId5"/>
    <p:sldLayoutId id="2147483658" r:id="rId6"/>
    <p:sldLayoutId id="2147483659" r:id="rId7"/>
    <p:sldLayoutId id="2147483661" r:id="rId8"/>
    <p:sldLayoutId id="2147483663" r:id="rId9"/>
    <p:sldLayoutId id="2147483664" r:id="rId10"/>
    <p:sldLayoutId id="2147483666" r:id="rId11"/>
    <p:sldLayoutId id="2147483671" r:id="rId12"/>
    <p:sldLayoutId id="2147483676" r:id="rId13"/>
    <p:sldLayoutId id="2147483688" r:id="rId14"/>
    <p:sldLayoutId id="2147483703" r:id="rId15"/>
    <p:sldLayoutId id="2147483704" r:id="rId16"/>
    <p:sldLayoutId id="2147483705" r:id="rId17"/>
    <p:sldLayoutId id="2147483706"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37">
          <p15:clr>
            <a:srgbClr val="EA4335"/>
          </p15:clr>
        </p15:guide>
        <p15:guide id="2" pos="447">
          <p15:clr>
            <a:srgbClr val="EA4335"/>
          </p15:clr>
        </p15:guide>
        <p15:guide id="3" orient="horz" pos="2903">
          <p15:clr>
            <a:srgbClr val="EA4335"/>
          </p15:clr>
        </p15:guide>
        <p15:guide id="4" pos="5313">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slide" Target="slide4.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slide" Target="slide4.xml"/><Relationship Id="rId4" Type="http://schemas.openxmlformats.org/officeDocument/2006/relationships/slide" Target="slide6.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960"/>
        <p:cNvGrpSpPr/>
        <p:nvPr/>
      </p:nvGrpSpPr>
      <p:grpSpPr>
        <a:xfrm>
          <a:off x="0" y="0"/>
          <a:ext cx="0" cy="0"/>
          <a:chOff x="0" y="0"/>
          <a:chExt cx="0" cy="0"/>
        </a:xfrm>
      </p:grpSpPr>
      <p:sp>
        <p:nvSpPr>
          <p:cNvPr id="961" name="Google Shape;961;p64"/>
          <p:cNvSpPr/>
          <p:nvPr/>
        </p:nvSpPr>
        <p:spPr>
          <a:xfrm>
            <a:off x="734502" y="1436668"/>
            <a:ext cx="3813000" cy="639000"/>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4"/>
          <p:cNvSpPr txBox="1">
            <a:spLocks noGrp="1"/>
          </p:cNvSpPr>
          <p:nvPr>
            <p:ph type="ctrTitle"/>
          </p:nvPr>
        </p:nvSpPr>
        <p:spPr>
          <a:xfrm>
            <a:off x="715262" y="1729013"/>
            <a:ext cx="3890700" cy="167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smtClean="0">
                <a:solidFill>
                  <a:schemeClr val="accent1">
                    <a:lumMod val="75000"/>
                  </a:schemeClr>
                </a:solidFill>
                <a:effectLst>
                  <a:outerShdw blurRad="38100" dist="38100" dir="2700000" algn="tl">
                    <a:srgbClr val="000000">
                      <a:alpha val="43137"/>
                    </a:srgbClr>
                  </a:outerShdw>
                </a:effectLst>
              </a:rPr>
              <a:t>Projet web</a:t>
            </a:r>
            <a:r>
              <a:rPr lang="en" sz="4000" b="1" dirty="0" smtClean="0">
                <a:solidFill>
                  <a:schemeClr val="accent6"/>
                </a:solidFill>
              </a:rPr>
              <a:t/>
            </a:r>
            <a:br>
              <a:rPr lang="en" sz="4000" b="1" dirty="0" smtClean="0">
                <a:solidFill>
                  <a:schemeClr val="accent6"/>
                </a:solidFill>
              </a:rPr>
            </a:br>
            <a:r>
              <a:rPr lang="en" sz="4800" dirty="0" smtClean="0">
                <a:solidFill>
                  <a:schemeClr val="accent6"/>
                </a:solidFill>
                <a:effectLst>
                  <a:outerShdw blurRad="38100" dist="38100" dir="2700000" algn="tl">
                    <a:srgbClr val="000000">
                      <a:alpha val="43137"/>
                    </a:srgbClr>
                  </a:outerShdw>
                </a:effectLst>
              </a:rPr>
              <a:t>Blog Personnel</a:t>
            </a:r>
            <a:endParaRPr sz="4800" dirty="0">
              <a:solidFill>
                <a:schemeClr val="accent6"/>
              </a:solidFill>
              <a:effectLst>
                <a:outerShdw blurRad="38100" dist="38100" dir="2700000" algn="tl">
                  <a:srgbClr val="000000">
                    <a:alpha val="43137"/>
                  </a:srgbClr>
                </a:outerShdw>
              </a:effectLst>
            </a:endParaRPr>
          </a:p>
        </p:txBody>
      </p:sp>
      <p:sp>
        <p:nvSpPr>
          <p:cNvPr id="963" name="Google Shape;963;p64"/>
          <p:cNvSpPr txBox="1">
            <a:spLocks noGrp="1"/>
          </p:cNvSpPr>
          <p:nvPr>
            <p:ph type="subTitle" idx="1"/>
          </p:nvPr>
        </p:nvSpPr>
        <p:spPr>
          <a:xfrm>
            <a:off x="5126547" y="3968359"/>
            <a:ext cx="3890700" cy="475800"/>
          </a:xfrm>
          <a:prstGeom prst="rect">
            <a:avLst/>
          </a:prstGeom>
        </p:spPr>
        <p:txBody>
          <a:bodyPr spcFirstLastPara="1" wrap="square" lIns="91425" tIns="91425" rIns="91425" bIns="91425" anchor="t" anchorCtr="0">
            <a:noAutofit/>
          </a:bodyPr>
          <a:lstStyle/>
          <a:p>
            <a:pPr marL="0" indent="0"/>
            <a:r>
              <a:rPr lang="fr-FR" b="1" dirty="0">
                <a:solidFill>
                  <a:schemeClr val="accent4">
                    <a:lumMod val="60000"/>
                    <a:lumOff val="40000"/>
                  </a:schemeClr>
                </a:solidFill>
                <a:latin typeface="Arial Nova" panose="020B0504020202020204" pitchFamily="34" charset="0"/>
              </a:rPr>
              <a:t>Présentée par :WISSAL  ANNAN</a:t>
            </a:r>
          </a:p>
          <a:p>
            <a:pPr marL="0" lvl="0" indent="0" algn="l" rtl="0">
              <a:spcBef>
                <a:spcPts val="0"/>
              </a:spcBef>
              <a:spcAft>
                <a:spcPts val="0"/>
              </a:spcAft>
              <a:buNone/>
            </a:pPr>
            <a:endParaRPr dirty="0"/>
          </a:p>
        </p:txBody>
      </p:sp>
      <p:grpSp>
        <p:nvGrpSpPr>
          <p:cNvPr id="964" name="Google Shape;964;p64"/>
          <p:cNvGrpSpPr/>
          <p:nvPr/>
        </p:nvGrpSpPr>
        <p:grpSpPr>
          <a:xfrm flipH="1">
            <a:off x="734502" y="1072348"/>
            <a:ext cx="825589" cy="93999"/>
            <a:chOff x="5718423" y="809024"/>
            <a:chExt cx="830071" cy="94500"/>
          </a:xfrm>
        </p:grpSpPr>
        <p:sp>
          <p:nvSpPr>
            <p:cNvPr id="965" name="Google Shape;965;p64"/>
            <p:cNvSpPr/>
            <p:nvPr/>
          </p:nvSpPr>
          <p:spPr>
            <a:xfrm>
              <a:off x="5718423" y="809024"/>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4"/>
            <p:cNvSpPr/>
            <p:nvPr/>
          </p:nvSpPr>
          <p:spPr>
            <a:xfrm>
              <a:off x="5963614" y="809024"/>
              <a:ext cx="94500" cy="94500"/>
            </a:xfrm>
            <a:prstGeom prst="ellipse">
              <a:avLst/>
            </a:prstGeom>
            <a:solidFill>
              <a:schemeClr val="lt1">
                <a:alpha val="8973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4"/>
            <p:cNvSpPr/>
            <p:nvPr/>
          </p:nvSpPr>
          <p:spPr>
            <a:xfrm>
              <a:off x="6208804" y="809024"/>
              <a:ext cx="94500" cy="94500"/>
            </a:xfrm>
            <a:prstGeom prst="ellipse">
              <a:avLst/>
            </a:prstGeom>
            <a:solidFill>
              <a:schemeClr val="lt1">
                <a:alpha val="665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4"/>
            <p:cNvSpPr/>
            <p:nvPr/>
          </p:nvSpPr>
          <p:spPr>
            <a:xfrm>
              <a:off x="6453994" y="809024"/>
              <a:ext cx="94500" cy="94500"/>
            </a:xfrm>
            <a:prstGeom prst="ellipse">
              <a:avLst/>
            </a:prstGeom>
            <a:solidFill>
              <a:schemeClr val="lt1">
                <a:alpha val="54020"/>
              </a:scheme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 name="Google Shape;969;p64"/>
          <p:cNvGrpSpPr/>
          <p:nvPr/>
        </p:nvGrpSpPr>
        <p:grpSpPr>
          <a:xfrm>
            <a:off x="4955697" y="1434204"/>
            <a:ext cx="3384497" cy="2229043"/>
            <a:chOff x="5029270" y="1457228"/>
            <a:chExt cx="3384497" cy="2229043"/>
          </a:xfrm>
        </p:grpSpPr>
        <p:sp>
          <p:nvSpPr>
            <p:cNvPr id="970" name="Google Shape;970;p64"/>
            <p:cNvSpPr/>
            <p:nvPr/>
          </p:nvSpPr>
          <p:spPr>
            <a:xfrm>
              <a:off x="6320045" y="1469966"/>
              <a:ext cx="595034" cy="126373"/>
            </a:xfrm>
            <a:custGeom>
              <a:avLst/>
              <a:gdLst/>
              <a:ahLst/>
              <a:cxnLst/>
              <a:rect l="l" t="t" r="r" b="b"/>
              <a:pathLst>
                <a:path w="48955" h="10397" extrusionOk="0">
                  <a:moveTo>
                    <a:pt x="3111" y="0"/>
                  </a:moveTo>
                  <a:cubicBezTo>
                    <a:pt x="1387" y="0"/>
                    <a:pt x="1" y="1386"/>
                    <a:pt x="1" y="3110"/>
                  </a:cubicBezTo>
                  <a:lnTo>
                    <a:pt x="1" y="7302"/>
                  </a:lnTo>
                  <a:cubicBezTo>
                    <a:pt x="1" y="9010"/>
                    <a:pt x="1387" y="10397"/>
                    <a:pt x="3111" y="10397"/>
                  </a:cubicBezTo>
                  <a:lnTo>
                    <a:pt x="45844" y="10397"/>
                  </a:lnTo>
                  <a:cubicBezTo>
                    <a:pt x="47568" y="10397"/>
                    <a:pt x="48954" y="9010"/>
                    <a:pt x="48954" y="7302"/>
                  </a:cubicBezTo>
                  <a:lnTo>
                    <a:pt x="48954" y="3110"/>
                  </a:lnTo>
                  <a:cubicBezTo>
                    <a:pt x="48954" y="1386"/>
                    <a:pt x="47568" y="0"/>
                    <a:pt x="45844" y="0"/>
                  </a:cubicBezTo>
                  <a:close/>
                </a:path>
              </a:pathLst>
            </a:custGeom>
            <a:solidFill>
              <a:schemeClr val="lt1"/>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4"/>
            <p:cNvSpPr/>
            <p:nvPr/>
          </p:nvSpPr>
          <p:spPr>
            <a:xfrm>
              <a:off x="5452793" y="1926498"/>
              <a:ext cx="2708802" cy="1327284"/>
            </a:xfrm>
            <a:custGeom>
              <a:avLst/>
              <a:gdLst/>
              <a:ahLst/>
              <a:cxnLst/>
              <a:rect l="l" t="t" r="r" b="b"/>
              <a:pathLst>
                <a:path w="222860" h="109199" extrusionOk="0">
                  <a:moveTo>
                    <a:pt x="10853" y="0"/>
                  </a:moveTo>
                  <a:cubicBezTo>
                    <a:pt x="4869" y="0"/>
                    <a:pt x="1" y="4852"/>
                    <a:pt x="1" y="10836"/>
                  </a:cubicBezTo>
                  <a:lnTo>
                    <a:pt x="1" y="98364"/>
                  </a:lnTo>
                  <a:cubicBezTo>
                    <a:pt x="1" y="104348"/>
                    <a:pt x="4869" y="109199"/>
                    <a:pt x="10853" y="109199"/>
                  </a:cubicBezTo>
                  <a:lnTo>
                    <a:pt x="212025" y="109199"/>
                  </a:lnTo>
                  <a:cubicBezTo>
                    <a:pt x="218009" y="109199"/>
                    <a:pt x="222859" y="104348"/>
                    <a:pt x="222859" y="98364"/>
                  </a:cubicBezTo>
                  <a:lnTo>
                    <a:pt x="222859" y="10836"/>
                  </a:lnTo>
                  <a:cubicBezTo>
                    <a:pt x="222859" y="4852"/>
                    <a:pt x="218009" y="0"/>
                    <a:pt x="212025" y="0"/>
                  </a:cubicBezTo>
                  <a:close/>
                </a:path>
              </a:pathLst>
            </a:custGeom>
            <a:solidFill>
              <a:schemeClr val="lt1"/>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4"/>
            <p:cNvSpPr/>
            <p:nvPr/>
          </p:nvSpPr>
          <p:spPr>
            <a:xfrm>
              <a:off x="5476434" y="1941497"/>
              <a:ext cx="2661544" cy="1297298"/>
            </a:xfrm>
            <a:custGeom>
              <a:avLst/>
              <a:gdLst/>
              <a:ahLst/>
              <a:cxnLst/>
              <a:rect l="l" t="t" r="r" b="b"/>
              <a:pathLst>
                <a:path w="218972" h="106732" extrusionOk="0">
                  <a:moveTo>
                    <a:pt x="10853" y="1"/>
                  </a:moveTo>
                  <a:cubicBezTo>
                    <a:pt x="4851" y="1"/>
                    <a:pt x="0" y="4852"/>
                    <a:pt x="0" y="10853"/>
                  </a:cubicBezTo>
                  <a:lnTo>
                    <a:pt x="0" y="48109"/>
                  </a:lnTo>
                  <a:cubicBezTo>
                    <a:pt x="0" y="49664"/>
                    <a:pt x="981" y="51033"/>
                    <a:pt x="2451" y="51540"/>
                  </a:cubicBezTo>
                  <a:cubicBezTo>
                    <a:pt x="3228" y="51810"/>
                    <a:pt x="3753" y="52554"/>
                    <a:pt x="3753" y="53365"/>
                  </a:cubicBezTo>
                  <a:cubicBezTo>
                    <a:pt x="3753" y="54194"/>
                    <a:pt x="3228" y="54921"/>
                    <a:pt x="2451" y="55191"/>
                  </a:cubicBezTo>
                  <a:cubicBezTo>
                    <a:pt x="981" y="55698"/>
                    <a:pt x="0" y="57084"/>
                    <a:pt x="0" y="58623"/>
                  </a:cubicBezTo>
                  <a:lnTo>
                    <a:pt x="0" y="95895"/>
                  </a:lnTo>
                  <a:cubicBezTo>
                    <a:pt x="0" y="101879"/>
                    <a:pt x="4851" y="106731"/>
                    <a:pt x="10853" y="106731"/>
                  </a:cubicBezTo>
                  <a:lnTo>
                    <a:pt x="208135" y="106731"/>
                  </a:lnTo>
                  <a:cubicBezTo>
                    <a:pt x="214119" y="106731"/>
                    <a:pt x="218971" y="101879"/>
                    <a:pt x="218971" y="95895"/>
                  </a:cubicBezTo>
                  <a:lnTo>
                    <a:pt x="218971" y="10853"/>
                  </a:lnTo>
                  <a:cubicBezTo>
                    <a:pt x="218971" y="4852"/>
                    <a:pt x="214119" y="1"/>
                    <a:pt x="208135" y="1"/>
                  </a:cubicBezTo>
                  <a:close/>
                </a:path>
              </a:pathLst>
            </a:custGeom>
            <a:solidFill>
              <a:schemeClr val="lt1"/>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4"/>
            <p:cNvSpPr/>
            <p:nvPr/>
          </p:nvSpPr>
          <p:spPr>
            <a:xfrm>
              <a:off x="5476434" y="1941497"/>
              <a:ext cx="1724646" cy="1297298"/>
            </a:xfrm>
            <a:custGeom>
              <a:avLst/>
              <a:gdLst/>
              <a:ahLst/>
              <a:cxnLst/>
              <a:rect l="l" t="t" r="r" b="b"/>
              <a:pathLst>
                <a:path w="141891" h="106732" extrusionOk="0">
                  <a:moveTo>
                    <a:pt x="10853" y="1"/>
                  </a:moveTo>
                  <a:cubicBezTo>
                    <a:pt x="4851" y="1"/>
                    <a:pt x="0" y="4852"/>
                    <a:pt x="0" y="10853"/>
                  </a:cubicBezTo>
                  <a:lnTo>
                    <a:pt x="0" y="48109"/>
                  </a:lnTo>
                  <a:cubicBezTo>
                    <a:pt x="0" y="49664"/>
                    <a:pt x="981" y="51033"/>
                    <a:pt x="2451" y="51540"/>
                  </a:cubicBezTo>
                  <a:cubicBezTo>
                    <a:pt x="3228" y="51810"/>
                    <a:pt x="3753" y="52554"/>
                    <a:pt x="3753" y="53365"/>
                  </a:cubicBezTo>
                  <a:cubicBezTo>
                    <a:pt x="3753" y="54194"/>
                    <a:pt x="3228" y="54921"/>
                    <a:pt x="2451" y="55191"/>
                  </a:cubicBezTo>
                  <a:cubicBezTo>
                    <a:pt x="981" y="55698"/>
                    <a:pt x="0" y="57084"/>
                    <a:pt x="0" y="58623"/>
                  </a:cubicBezTo>
                  <a:lnTo>
                    <a:pt x="0" y="95895"/>
                  </a:lnTo>
                  <a:cubicBezTo>
                    <a:pt x="0" y="101879"/>
                    <a:pt x="4851" y="106731"/>
                    <a:pt x="10853" y="106731"/>
                  </a:cubicBezTo>
                  <a:lnTo>
                    <a:pt x="141890" y="106731"/>
                  </a:lnTo>
                  <a:lnTo>
                    <a:pt x="141890" y="1"/>
                  </a:lnTo>
                  <a:close/>
                </a:path>
              </a:pathLst>
            </a:custGeom>
            <a:gradFill>
              <a:gsLst>
                <a:gs pos="0">
                  <a:srgbClr val="81EEEB"/>
                </a:gs>
                <a:gs pos="100000">
                  <a:srgbClr val="3AE4DF"/>
                </a:gs>
              </a:gsLst>
              <a:lin ang="8099331" scaled="0"/>
            </a:gra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4"/>
            <p:cNvSpPr/>
            <p:nvPr/>
          </p:nvSpPr>
          <p:spPr>
            <a:xfrm>
              <a:off x="7275637" y="2153536"/>
              <a:ext cx="392026" cy="289708"/>
            </a:xfrm>
            <a:custGeom>
              <a:avLst/>
              <a:gdLst/>
              <a:ahLst/>
              <a:cxnLst/>
              <a:rect l="l" t="t" r="r" b="b"/>
              <a:pathLst>
                <a:path w="32253" h="23835" extrusionOk="0">
                  <a:moveTo>
                    <a:pt x="3095" y="1"/>
                  </a:moveTo>
                  <a:cubicBezTo>
                    <a:pt x="1387" y="1"/>
                    <a:pt x="1" y="1387"/>
                    <a:pt x="1" y="3093"/>
                  </a:cubicBezTo>
                  <a:lnTo>
                    <a:pt x="1" y="20741"/>
                  </a:lnTo>
                  <a:cubicBezTo>
                    <a:pt x="1" y="22449"/>
                    <a:pt x="1387" y="23835"/>
                    <a:pt x="3095" y="23835"/>
                  </a:cubicBezTo>
                  <a:lnTo>
                    <a:pt x="29160" y="23835"/>
                  </a:lnTo>
                  <a:cubicBezTo>
                    <a:pt x="30867" y="23835"/>
                    <a:pt x="32253" y="22449"/>
                    <a:pt x="32253" y="20741"/>
                  </a:cubicBezTo>
                  <a:lnTo>
                    <a:pt x="32253" y="3093"/>
                  </a:lnTo>
                  <a:cubicBezTo>
                    <a:pt x="32253" y="1387"/>
                    <a:pt x="30867" y="1"/>
                    <a:pt x="29160" y="1"/>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4"/>
            <p:cNvSpPr/>
            <p:nvPr/>
          </p:nvSpPr>
          <p:spPr>
            <a:xfrm>
              <a:off x="7748407" y="2184761"/>
              <a:ext cx="292783" cy="37607"/>
            </a:xfrm>
            <a:custGeom>
              <a:avLst/>
              <a:gdLst/>
              <a:ahLst/>
              <a:cxnLst/>
              <a:rect l="l" t="t" r="r" b="b"/>
              <a:pathLst>
                <a:path w="24088" h="3094" extrusionOk="0">
                  <a:moveTo>
                    <a:pt x="1556" y="1"/>
                  </a:moveTo>
                  <a:cubicBezTo>
                    <a:pt x="693" y="1"/>
                    <a:pt x="1" y="693"/>
                    <a:pt x="1" y="1539"/>
                  </a:cubicBezTo>
                  <a:cubicBezTo>
                    <a:pt x="1" y="2401"/>
                    <a:pt x="693" y="3094"/>
                    <a:pt x="1556" y="3094"/>
                  </a:cubicBezTo>
                  <a:lnTo>
                    <a:pt x="22533" y="3094"/>
                  </a:lnTo>
                  <a:cubicBezTo>
                    <a:pt x="23395" y="3094"/>
                    <a:pt x="24088" y="2401"/>
                    <a:pt x="24088" y="1539"/>
                  </a:cubicBezTo>
                  <a:cubicBezTo>
                    <a:pt x="24088" y="693"/>
                    <a:pt x="23395" y="1"/>
                    <a:pt x="22533" y="1"/>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4"/>
            <p:cNvSpPr/>
            <p:nvPr/>
          </p:nvSpPr>
          <p:spPr>
            <a:xfrm>
              <a:off x="7748407" y="2279690"/>
              <a:ext cx="292783" cy="37607"/>
            </a:xfrm>
            <a:custGeom>
              <a:avLst/>
              <a:gdLst/>
              <a:ahLst/>
              <a:cxnLst/>
              <a:rect l="l" t="t" r="r" b="b"/>
              <a:pathLst>
                <a:path w="24088" h="3094" extrusionOk="0">
                  <a:moveTo>
                    <a:pt x="1556" y="0"/>
                  </a:moveTo>
                  <a:cubicBezTo>
                    <a:pt x="693" y="0"/>
                    <a:pt x="1" y="693"/>
                    <a:pt x="1" y="1538"/>
                  </a:cubicBezTo>
                  <a:cubicBezTo>
                    <a:pt x="1" y="2401"/>
                    <a:pt x="693" y="3093"/>
                    <a:pt x="1556" y="3093"/>
                  </a:cubicBezTo>
                  <a:lnTo>
                    <a:pt x="22533" y="3093"/>
                  </a:lnTo>
                  <a:cubicBezTo>
                    <a:pt x="23395" y="3093"/>
                    <a:pt x="24088" y="2401"/>
                    <a:pt x="24088" y="1538"/>
                  </a:cubicBezTo>
                  <a:cubicBezTo>
                    <a:pt x="24088" y="693"/>
                    <a:pt x="23395" y="0"/>
                    <a:pt x="22533" y="0"/>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4"/>
            <p:cNvSpPr/>
            <p:nvPr/>
          </p:nvSpPr>
          <p:spPr>
            <a:xfrm>
              <a:off x="7748407" y="2374618"/>
              <a:ext cx="169097" cy="37595"/>
            </a:xfrm>
            <a:custGeom>
              <a:avLst/>
              <a:gdLst/>
              <a:ahLst/>
              <a:cxnLst/>
              <a:rect l="l" t="t" r="r" b="b"/>
              <a:pathLst>
                <a:path w="13912" h="3093" extrusionOk="0">
                  <a:moveTo>
                    <a:pt x="1556" y="0"/>
                  </a:moveTo>
                  <a:cubicBezTo>
                    <a:pt x="693" y="0"/>
                    <a:pt x="1" y="692"/>
                    <a:pt x="1" y="1538"/>
                  </a:cubicBezTo>
                  <a:cubicBezTo>
                    <a:pt x="1" y="2400"/>
                    <a:pt x="693" y="3093"/>
                    <a:pt x="1556" y="3093"/>
                  </a:cubicBezTo>
                  <a:lnTo>
                    <a:pt x="12357" y="3093"/>
                  </a:lnTo>
                  <a:cubicBezTo>
                    <a:pt x="13219" y="3093"/>
                    <a:pt x="13912" y="2400"/>
                    <a:pt x="13912" y="1538"/>
                  </a:cubicBezTo>
                  <a:cubicBezTo>
                    <a:pt x="13912" y="692"/>
                    <a:pt x="13219" y="0"/>
                    <a:pt x="12357" y="0"/>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4"/>
            <p:cNvSpPr/>
            <p:nvPr/>
          </p:nvSpPr>
          <p:spPr>
            <a:xfrm>
              <a:off x="7275637" y="2514738"/>
              <a:ext cx="392026" cy="289708"/>
            </a:xfrm>
            <a:custGeom>
              <a:avLst/>
              <a:gdLst/>
              <a:ahLst/>
              <a:cxnLst/>
              <a:rect l="l" t="t" r="r" b="b"/>
              <a:pathLst>
                <a:path w="32253" h="23835" extrusionOk="0">
                  <a:moveTo>
                    <a:pt x="3095" y="0"/>
                  </a:moveTo>
                  <a:cubicBezTo>
                    <a:pt x="1387" y="0"/>
                    <a:pt x="1" y="1387"/>
                    <a:pt x="1" y="3093"/>
                  </a:cubicBezTo>
                  <a:lnTo>
                    <a:pt x="1" y="20741"/>
                  </a:lnTo>
                  <a:cubicBezTo>
                    <a:pt x="1" y="22449"/>
                    <a:pt x="1387" y="23835"/>
                    <a:pt x="3095" y="23835"/>
                  </a:cubicBezTo>
                  <a:lnTo>
                    <a:pt x="29160" y="23835"/>
                  </a:lnTo>
                  <a:cubicBezTo>
                    <a:pt x="30867" y="23835"/>
                    <a:pt x="32253" y="22449"/>
                    <a:pt x="32253" y="20741"/>
                  </a:cubicBezTo>
                  <a:lnTo>
                    <a:pt x="32253" y="3093"/>
                  </a:lnTo>
                  <a:cubicBezTo>
                    <a:pt x="32253" y="1387"/>
                    <a:pt x="30867" y="0"/>
                    <a:pt x="29160" y="0"/>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4"/>
            <p:cNvSpPr/>
            <p:nvPr/>
          </p:nvSpPr>
          <p:spPr>
            <a:xfrm>
              <a:off x="7748407" y="2545757"/>
              <a:ext cx="292783" cy="37813"/>
            </a:xfrm>
            <a:custGeom>
              <a:avLst/>
              <a:gdLst/>
              <a:ahLst/>
              <a:cxnLst/>
              <a:rect l="l" t="t" r="r" b="b"/>
              <a:pathLst>
                <a:path w="24088" h="3111" extrusionOk="0">
                  <a:moveTo>
                    <a:pt x="1556" y="0"/>
                  </a:moveTo>
                  <a:cubicBezTo>
                    <a:pt x="693" y="0"/>
                    <a:pt x="1" y="694"/>
                    <a:pt x="1" y="1555"/>
                  </a:cubicBezTo>
                  <a:cubicBezTo>
                    <a:pt x="1" y="2418"/>
                    <a:pt x="693" y="3110"/>
                    <a:pt x="1556" y="3110"/>
                  </a:cubicBezTo>
                  <a:lnTo>
                    <a:pt x="22533" y="3110"/>
                  </a:lnTo>
                  <a:cubicBezTo>
                    <a:pt x="23395" y="3110"/>
                    <a:pt x="24088" y="2418"/>
                    <a:pt x="24088" y="1555"/>
                  </a:cubicBezTo>
                  <a:cubicBezTo>
                    <a:pt x="24088" y="694"/>
                    <a:pt x="23395" y="0"/>
                    <a:pt x="22533" y="0"/>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4"/>
            <p:cNvSpPr/>
            <p:nvPr/>
          </p:nvSpPr>
          <p:spPr>
            <a:xfrm>
              <a:off x="7748407" y="2640673"/>
              <a:ext cx="292783" cy="37825"/>
            </a:xfrm>
            <a:custGeom>
              <a:avLst/>
              <a:gdLst/>
              <a:ahLst/>
              <a:cxnLst/>
              <a:rect l="l" t="t" r="r" b="b"/>
              <a:pathLst>
                <a:path w="24088" h="3112" extrusionOk="0">
                  <a:moveTo>
                    <a:pt x="1556" y="1"/>
                  </a:moveTo>
                  <a:cubicBezTo>
                    <a:pt x="693" y="1"/>
                    <a:pt x="1" y="694"/>
                    <a:pt x="1" y="1556"/>
                  </a:cubicBezTo>
                  <a:cubicBezTo>
                    <a:pt x="1" y="2419"/>
                    <a:pt x="693" y="3111"/>
                    <a:pt x="1556" y="3111"/>
                  </a:cubicBezTo>
                  <a:lnTo>
                    <a:pt x="22533" y="3111"/>
                  </a:lnTo>
                  <a:cubicBezTo>
                    <a:pt x="23395" y="3111"/>
                    <a:pt x="24088" y="2419"/>
                    <a:pt x="24088" y="1556"/>
                  </a:cubicBezTo>
                  <a:cubicBezTo>
                    <a:pt x="24088" y="694"/>
                    <a:pt x="23395" y="1"/>
                    <a:pt x="22533" y="1"/>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4"/>
            <p:cNvSpPr/>
            <p:nvPr/>
          </p:nvSpPr>
          <p:spPr>
            <a:xfrm>
              <a:off x="7748407" y="2735601"/>
              <a:ext cx="169097" cy="37813"/>
            </a:xfrm>
            <a:custGeom>
              <a:avLst/>
              <a:gdLst/>
              <a:ahLst/>
              <a:cxnLst/>
              <a:rect l="l" t="t" r="r" b="b"/>
              <a:pathLst>
                <a:path w="13912" h="3111" extrusionOk="0">
                  <a:moveTo>
                    <a:pt x="1556" y="0"/>
                  </a:moveTo>
                  <a:cubicBezTo>
                    <a:pt x="693" y="0"/>
                    <a:pt x="1" y="694"/>
                    <a:pt x="1" y="1555"/>
                  </a:cubicBezTo>
                  <a:cubicBezTo>
                    <a:pt x="1" y="2418"/>
                    <a:pt x="693" y="3111"/>
                    <a:pt x="1556" y="3111"/>
                  </a:cubicBezTo>
                  <a:lnTo>
                    <a:pt x="12357" y="3111"/>
                  </a:lnTo>
                  <a:cubicBezTo>
                    <a:pt x="13219" y="3111"/>
                    <a:pt x="13912" y="2418"/>
                    <a:pt x="13912" y="1555"/>
                  </a:cubicBezTo>
                  <a:cubicBezTo>
                    <a:pt x="13912" y="694"/>
                    <a:pt x="13219" y="0"/>
                    <a:pt x="12357" y="0"/>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4"/>
            <p:cNvSpPr/>
            <p:nvPr/>
          </p:nvSpPr>
          <p:spPr>
            <a:xfrm>
              <a:off x="7275637" y="2875940"/>
              <a:ext cx="392026" cy="289708"/>
            </a:xfrm>
            <a:custGeom>
              <a:avLst/>
              <a:gdLst/>
              <a:ahLst/>
              <a:cxnLst/>
              <a:rect l="l" t="t" r="r" b="b"/>
              <a:pathLst>
                <a:path w="32253" h="23835" extrusionOk="0">
                  <a:moveTo>
                    <a:pt x="3095" y="0"/>
                  </a:moveTo>
                  <a:cubicBezTo>
                    <a:pt x="1387" y="0"/>
                    <a:pt x="1" y="1386"/>
                    <a:pt x="1" y="3093"/>
                  </a:cubicBezTo>
                  <a:lnTo>
                    <a:pt x="1" y="20740"/>
                  </a:lnTo>
                  <a:cubicBezTo>
                    <a:pt x="1" y="22448"/>
                    <a:pt x="1387" y="23835"/>
                    <a:pt x="3095" y="23835"/>
                  </a:cubicBezTo>
                  <a:lnTo>
                    <a:pt x="29160" y="23835"/>
                  </a:lnTo>
                  <a:cubicBezTo>
                    <a:pt x="30867" y="23835"/>
                    <a:pt x="32253" y="22448"/>
                    <a:pt x="32253" y="20740"/>
                  </a:cubicBezTo>
                  <a:lnTo>
                    <a:pt x="32253" y="3093"/>
                  </a:lnTo>
                  <a:cubicBezTo>
                    <a:pt x="32253" y="1386"/>
                    <a:pt x="30867" y="0"/>
                    <a:pt x="29160" y="0"/>
                  </a:cubicBezTo>
                  <a:close/>
                </a:path>
              </a:pathLst>
            </a:custGeom>
            <a:solidFill>
              <a:srgbClr val="FFFFFF"/>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4"/>
            <p:cNvSpPr/>
            <p:nvPr/>
          </p:nvSpPr>
          <p:spPr>
            <a:xfrm>
              <a:off x="7748407" y="2906959"/>
              <a:ext cx="292783" cy="37619"/>
            </a:xfrm>
            <a:custGeom>
              <a:avLst/>
              <a:gdLst/>
              <a:ahLst/>
              <a:cxnLst/>
              <a:rect l="l" t="t" r="r" b="b"/>
              <a:pathLst>
                <a:path w="24088" h="3095" extrusionOk="0">
                  <a:moveTo>
                    <a:pt x="1556" y="0"/>
                  </a:moveTo>
                  <a:cubicBezTo>
                    <a:pt x="693" y="0"/>
                    <a:pt x="1" y="694"/>
                    <a:pt x="1" y="1555"/>
                  </a:cubicBezTo>
                  <a:cubicBezTo>
                    <a:pt x="1" y="2400"/>
                    <a:pt x="693" y="3094"/>
                    <a:pt x="1556" y="3094"/>
                  </a:cubicBezTo>
                  <a:lnTo>
                    <a:pt x="22533" y="3094"/>
                  </a:lnTo>
                  <a:cubicBezTo>
                    <a:pt x="23395" y="3094"/>
                    <a:pt x="24088" y="2400"/>
                    <a:pt x="24088" y="1555"/>
                  </a:cubicBezTo>
                  <a:cubicBezTo>
                    <a:pt x="24088" y="694"/>
                    <a:pt x="23395" y="0"/>
                    <a:pt x="22533" y="0"/>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4"/>
            <p:cNvSpPr/>
            <p:nvPr/>
          </p:nvSpPr>
          <p:spPr>
            <a:xfrm>
              <a:off x="7748407" y="3001875"/>
              <a:ext cx="292783" cy="37619"/>
            </a:xfrm>
            <a:custGeom>
              <a:avLst/>
              <a:gdLst/>
              <a:ahLst/>
              <a:cxnLst/>
              <a:rect l="l" t="t" r="r" b="b"/>
              <a:pathLst>
                <a:path w="24088" h="3095" extrusionOk="0">
                  <a:moveTo>
                    <a:pt x="1556" y="1"/>
                  </a:moveTo>
                  <a:cubicBezTo>
                    <a:pt x="693" y="1"/>
                    <a:pt x="1" y="694"/>
                    <a:pt x="1" y="1556"/>
                  </a:cubicBezTo>
                  <a:cubicBezTo>
                    <a:pt x="1" y="2401"/>
                    <a:pt x="693" y="3095"/>
                    <a:pt x="1556" y="3095"/>
                  </a:cubicBezTo>
                  <a:lnTo>
                    <a:pt x="22533" y="3095"/>
                  </a:lnTo>
                  <a:cubicBezTo>
                    <a:pt x="23395" y="3095"/>
                    <a:pt x="24088" y="2401"/>
                    <a:pt x="24088" y="1556"/>
                  </a:cubicBezTo>
                  <a:cubicBezTo>
                    <a:pt x="24088" y="694"/>
                    <a:pt x="23395" y="1"/>
                    <a:pt x="22533" y="1"/>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4"/>
            <p:cNvSpPr/>
            <p:nvPr/>
          </p:nvSpPr>
          <p:spPr>
            <a:xfrm>
              <a:off x="7748407" y="3096803"/>
              <a:ext cx="169097" cy="37619"/>
            </a:xfrm>
            <a:custGeom>
              <a:avLst/>
              <a:gdLst/>
              <a:ahLst/>
              <a:cxnLst/>
              <a:rect l="l" t="t" r="r" b="b"/>
              <a:pathLst>
                <a:path w="13912" h="3095" extrusionOk="0">
                  <a:moveTo>
                    <a:pt x="1556" y="0"/>
                  </a:moveTo>
                  <a:cubicBezTo>
                    <a:pt x="693" y="0"/>
                    <a:pt x="1" y="694"/>
                    <a:pt x="1" y="1555"/>
                  </a:cubicBezTo>
                  <a:cubicBezTo>
                    <a:pt x="1" y="2400"/>
                    <a:pt x="693" y="3094"/>
                    <a:pt x="1556" y="3094"/>
                  </a:cubicBezTo>
                  <a:lnTo>
                    <a:pt x="12357" y="3094"/>
                  </a:lnTo>
                  <a:cubicBezTo>
                    <a:pt x="13219" y="3094"/>
                    <a:pt x="13912" y="2400"/>
                    <a:pt x="13912" y="1555"/>
                  </a:cubicBezTo>
                  <a:cubicBezTo>
                    <a:pt x="13912" y="694"/>
                    <a:pt x="13219" y="0"/>
                    <a:pt x="12357" y="0"/>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4"/>
            <p:cNvSpPr/>
            <p:nvPr/>
          </p:nvSpPr>
          <p:spPr>
            <a:xfrm>
              <a:off x="5920835" y="3483481"/>
              <a:ext cx="99863" cy="100070"/>
            </a:xfrm>
            <a:custGeom>
              <a:avLst/>
              <a:gdLst/>
              <a:ahLst/>
              <a:cxnLst/>
              <a:rect l="l" t="t" r="r" b="b"/>
              <a:pathLst>
                <a:path w="8216" h="8233" extrusionOk="0">
                  <a:moveTo>
                    <a:pt x="4109" y="0"/>
                  </a:moveTo>
                  <a:cubicBezTo>
                    <a:pt x="1844" y="0"/>
                    <a:pt x="0" y="1843"/>
                    <a:pt x="0" y="4108"/>
                  </a:cubicBezTo>
                  <a:cubicBezTo>
                    <a:pt x="0" y="6373"/>
                    <a:pt x="1844" y="8233"/>
                    <a:pt x="4109" y="8233"/>
                  </a:cubicBezTo>
                  <a:cubicBezTo>
                    <a:pt x="6374" y="8233"/>
                    <a:pt x="8216" y="6373"/>
                    <a:pt x="8216" y="4108"/>
                  </a:cubicBezTo>
                  <a:cubicBezTo>
                    <a:pt x="8216" y="1843"/>
                    <a:pt x="6374" y="0"/>
                    <a:pt x="4109" y="0"/>
                  </a:cubicBezTo>
                  <a:close/>
                </a:path>
              </a:pathLst>
            </a:custGeom>
            <a:solidFill>
              <a:schemeClr val="dk2"/>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4"/>
            <p:cNvSpPr/>
            <p:nvPr/>
          </p:nvSpPr>
          <p:spPr>
            <a:xfrm>
              <a:off x="6613861" y="1706048"/>
              <a:ext cx="1714363" cy="373126"/>
            </a:xfrm>
            <a:custGeom>
              <a:avLst/>
              <a:gdLst/>
              <a:ahLst/>
              <a:cxnLst/>
              <a:rect l="l" t="t" r="r" b="b"/>
              <a:pathLst>
                <a:path w="141045" h="30698" extrusionOk="0">
                  <a:moveTo>
                    <a:pt x="2924" y="0"/>
                  </a:moveTo>
                  <a:cubicBezTo>
                    <a:pt x="1386" y="0"/>
                    <a:pt x="0" y="1386"/>
                    <a:pt x="0" y="3093"/>
                  </a:cubicBezTo>
                  <a:lnTo>
                    <a:pt x="0" y="27603"/>
                  </a:lnTo>
                  <a:cubicBezTo>
                    <a:pt x="0" y="29311"/>
                    <a:pt x="1386" y="30697"/>
                    <a:pt x="3093" y="30697"/>
                  </a:cubicBezTo>
                  <a:lnTo>
                    <a:pt x="137951" y="30697"/>
                  </a:lnTo>
                  <a:cubicBezTo>
                    <a:pt x="139659" y="30697"/>
                    <a:pt x="141045" y="29311"/>
                    <a:pt x="141045" y="27603"/>
                  </a:cubicBezTo>
                  <a:lnTo>
                    <a:pt x="141045" y="3093"/>
                  </a:lnTo>
                  <a:cubicBezTo>
                    <a:pt x="141045" y="1386"/>
                    <a:pt x="139659" y="0"/>
                    <a:pt x="137782" y="0"/>
                  </a:cubicBezTo>
                  <a:close/>
                </a:path>
              </a:pathLst>
            </a:custGeom>
            <a:solidFill>
              <a:srgbClr val="A97FFF"/>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4"/>
            <p:cNvSpPr/>
            <p:nvPr/>
          </p:nvSpPr>
          <p:spPr>
            <a:xfrm>
              <a:off x="6617556" y="1709743"/>
              <a:ext cx="1706973" cy="365736"/>
            </a:xfrm>
            <a:custGeom>
              <a:avLst/>
              <a:gdLst/>
              <a:ahLst/>
              <a:cxnLst/>
              <a:rect l="l" t="t" r="r" b="b"/>
              <a:pathLst>
                <a:path w="140437" h="30090" extrusionOk="0">
                  <a:moveTo>
                    <a:pt x="2789" y="0"/>
                  </a:moveTo>
                  <a:cubicBezTo>
                    <a:pt x="1251" y="0"/>
                    <a:pt x="1" y="1251"/>
                    <a:pt x="1" y="2789"/>
                  </a:cubicBezTo>
                  <a:lnTo>
                    <a:pt x="1" y="27299"/>
                  </a:lnTo>
                  <a:cubicBezTo>
                    <a:pt x="1" y="28838"/>
                    <a:pt x="1251" y="30089"/>
                    <a:pt x="2789" y="30089"/>
                  </a:cubicBezTo>
                  <a:lnTo>
                    <a:pt x="137647" y="30089"/>
                  </a:lnTo>
                  <a:cubicBezTo>
                    <a:pt x="139186" y="30089"/>
                    <a:pt x="140437" y="28838"/>
                    <a:pt x="140437" y="27299"/>
                  </a:cubicBezTo>
                  <a:lnTo>
                    <a:pt x="140437" y="2789"/>
                  </a:lnTo>
                  <a:cubicBezTo>
                    <a:pt x="140437" y="1251"/>
                    <a:pt x="139186" y="0"/>
                    <a:pt x="137647" y="0"/>
                  </a:cubicBezTo>
                  <a:close/>
                </a:path>
              </a:pathLst>
            </a:custGeom>
            <a:solidFill>
              <a:schemeClr val="accent2"/>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4"/>
            <p:cNvSpPr/>
            <p:nvPr/>
          </p:nvSpPr>
          <p:spPr>
            <a:xfrm>
              <a:off x="6703441" y="1776095"/>
              <a:ext cx="233006" cy="233006"/>
            </a:xfrm>
            <a:custGeom>
              <a:avLst/>
              <a:gdLst/>
              <a:ahLst/>
              <a:cxnLst/>
              <a:rect l="l" t="t" r="r" b="b"/>
              <a:pathLst>
                <a:path w="19170" h="19170" extrusionOk="0">
                  <a:moveTo>
                    <a:pt x="9584" y="1"/>
                  </a:moveTo>
                  <a:cubicBezTo>
                    <a:pt x="4294" y="1"/>
                    <a:pt x="0" y="4294"/>
                    <a:pt x="0" y="9586"/>
                  </a:cubicBezTo>
                  <a:cubicBezTo>
                    <a:pt x="0" y="14876"/>
                    <a:pt x="4294" y="19170"/>
                    <a:pt x="9584" y="19170"/>
                  </a:cubicBezTo>
                  <a:cubicBezTo>
                    <a:pt x="14876" y="19170"/>
                    <a:pt x="19169" y="14876"/>
                    <a:pt x="19169" y="9586"/>
                  </a:cubicBezTo>
                  <a:cubicBezTo>
                    <a:pt x="19169" y="4294"/>
                    <a:pt x="14876" y="1"/>
                    <a:pt x="9584" y="1"/>
                  </a:cubicBezTo>
                  <a:close/>
                </a:path>
              </a:pathLst>
            </a:custGeom>
            <a:gradFill>
              <a:gsLst>
                <a:gs pos="0">
                  <a:srgbClr val="81EEEB"/>
                </a:gs>
                <a:gs pos="100000">
                  <a:srgbClr val="3AE4DF"/>
                </a:gs>
              </a:gsLst>
              <a:lin ang="8099331" scaled="0"/>
            </a:gra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4"/>
            <p:cNvSpPr/>
            <p:nvPr/>
          </p:nvSpPr>
          <p:spPr>
            <a:xfrm>
              <a:off x="7036480" y="1829515"/>
              <a:ext cx="674952" cy="37619"/>
            </a:xfrm>
            <a:custGeom>
              <a:avLst/>
              <a:gdLst/>
              <a:ahLst/>
              <a:cxnLst/>
              <a:rect l="l" t="t" r="r" b="b"/>
              <a:pathLst>
                <a:path w="55530" h="3095" extrusionOk="0">
                  <a:moveTo>
                    <a:pt x="1556" y="1"/>
                  </a:moveTo>
                  <a:cubicBezTo>
                    <a:pt x="694" y="1"/>
                    <a:pt x="1" y="694"/>
                    <a:pt x="1" y="1540"/>
                  </a:cubicBezTo>
                  <a:cubicBezTo>
                    <a:pt x="1" y="2401"/>
                    <a:pt x="694" y="3095"/>
                    <a:pt x="1556" y="3095"/>
                  </a:cubicBezTo>
                  <a:lnTo>
                    <a:pt x="53975" y="3095"/>
                  </a:lnTo>
                  <a:cubicBezTo>
                    <a:pt x="54836" y="3095"/>
                    <a:pt x="55530" y="2401"/>
                    <a:pt x="55530" y="1540"/>
                  </a:cubicBezTo>
                  <a:cubicBezTo>
                    <a:pt x="55530" y="694"/>
                    <a:pt x="54836" y="1"/>
                    <a:pt x="53975" y="1"/>
                  </a:cubicBezTo>
                  <a:close/>
                </a:path>
              </a:pathLst>
            </a:custGeom>
            <a:solidFill>
              <a:srgbClr val="FFFFFF"/>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4"/>
            <p:cNvSpPr/>
            <p:nvPr/>
          </p:nvSpPr>
          <p:spPr>
            <a:xfrm>
              <a:off x="7759285" y="1829515"/>
              <a:ext cx="477304" cy="37619"/>
            </a:xfrm>
            <a:custGeom>
              <a:avLst/>
              <a:gdLst/>
              <a:ahLst/>
              <a:cxnLst/>
              <a:rect l="l" t="t" r="r" b="b"/>
              <a:pathLst>
                <a:path w="39269" h="3095" extrusionOk="0">
                  <a:moveTo>
                    <a:pt x="1540" y="1"/>
                  </a:moveTo>
                  <a:cubicBezTo>
                    <a:pt x="695" y="1"/>
                    <a:pt x="1" y="694"/>
                    <a:pt x="1" y="1540"/>
                  </a:cubicBezTo>
                  <a:cubicBezTo>
                    <a:pt x="1" y="2401"/>
                    <a:pt x="695" y="3095"/>
                    <a:pt x="1540" y="3095"/>
                  </a:cubicBezTo>
                  <a:lnTo>
                    <a:pt x="37714" y="3095"/>
                  </a:lnTo>
                  <a:cubicBezTo>
                    <a:pt x="38575" y="3095"/>
                    <a:pt x="39269" y="2401"/>
                    <a:pt x="39269" y="1540"/>
                  </a:cubicBezTo>
                  <a:cubicBezTo>
                    <a:pt x="39269" y="694"/>
                    <a:pt x="38575" y="1"/>
                    <a:pt x="37714" y="1"/>
                  </a:cubicBezTo>
                  <a:close/>
                </a:path>
              </a:pathLst>
            </a:custGeom>
            <a:solidFill>
              <a:srgbClr val="FFFFFF"/>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4"/>
            <p:cNvSpPr/>
            <p:nvPr/>
          </p:nvSpPr>
          <p:spPr>
            <a:xfrm>
              <a:off x="7036480" y="1924444"/>
              <a:ext cx="265058" cy="37619"/>
            </a:xfrm>
            <a:custGeom>
              <a:avLst/>
              <a:gdLst/>
              <a:ahLst/>
              <a:cxnLst/>
              <a:rect l="l" t="t" r="r" b="b"/>
              <a:pathLst>
                <a:path w="21807" h="3095" extrusionOk="0">
                  <a:moveTo>
                    <a:pt x="1556" y="0"/>
                  </a:moveTo>
                  <a:cubicBezTo>
                    <a:pt x="694" y="0"/>
                    <a:pt x="1" y="694"/>
                    <a:pt x="1" y="1539"/>
                  </a:cubicBezTo>
                  <a:cubicBezTo>
                    <a:pt x="1" y="2401"/>
                    <a:pt x="694" y="3094"/>
                    <a:pt x="1556" y="3094"/>
                  </a:cubicBezTo>
                  <a:lnTo>
                    <a:pt x="20269" y="3094"/>
                  </a:lnTo>
                  <a:cubicBezTo>
                    <a:pt x="21114" y="3094"/>
                    <a:pt x="21806" y="2401"/>
                    <a:pt x="21806" y="1539"/>
                  </a:cubicBezTo>
                  <a:cubicBezTo>
                    <a:pt x="21806" y="694"/>
                    <a:pt x="21114" y="0"/>
                    <a:pt x="20269" y="0"/>
                  </a:cubicBezTo>
                  <a:close/>
                </a:path>
              </a:pathLst>
            </a:custGeom>
            <a:solidFill>
              <a:srgbClr val="FFFFFF"/>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4"/>
            <p:cNvSpPr/>
            <p:nvPr/>
          </p:nvSpPr>
          <p:spPr>
            <a:xfrm>
              <a:off x="5673267" y="1457228"/>
              <a:ext cx="459825" cy="389778"/>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gradFill>
              <a:gsLst>
                <a:gs pos="0">
                  <a:srgbClr val="81EEEB"/>
                </a:gs>
                <a:gs pos="100000">
                  <a:srgbClr val="3AE4DF"/>
                </a:gs>
              </a:gsLst>
              <a:lin ang="8099331" scaled="0"/>
            </a:gra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4"/>
            <p:cNvSpPr/>
            <p:nvPr/>
          </p:nvSpPr>
          <p:spPr>
            <a:xfrm>
              <a:off x="5817909" y="1559948"/>
              <a:ext cx="170543" cy="138710"/>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lt1"/>
            </a:solidFill>
            <a:ln>
              <a:noFill/>
            </a:ln>
            <a:effectLst>
              <a:outerShdw blurRad="57150" dist="19050" dir="5400000" algn="bl" rotWithShape="0">
                <a:schemeClr val="dk1">
                  <a:alpha val="25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4"/>
            <p:cNvSpPr/>
            <p:nvPr/>
          </p:nvSpPr>
          <p:spPr>
            <a:xfrm>
              <a:off x="5300175" y="2956587"/>
              <a:ext cx="436622" cy="284980"/>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4"/>
            <p:cNvSpPr/>
            <p:nvPr/>
          </p:nvSpPr>
          <p:spPr>
            <a:xfrm>
              <a:off x="5374951" y="3039798"/>
              <a:ext cx="287058" cy="60822"/>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chemeClr val="accent6"/>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4"/>
            <p:cNvSpPr/>
            <p:nvPr/>
          </p:nvSpPr>
          <p:spPr>
            <a:xfrm>
              <a:off x="7782513" y="1481684"/>
              <a:ext cx="269993" cy="269981"/>
            </a:xfrm>
            <a:custGeom>
              <a:avLst/>
              <a:gdLst/>
              <a:ahLst/>
              <a:cxnLst/>
              <a:rect l="l" t="t" r="r" b="b"/>
              <a:pathLst>
                <a:path w="22213" h="22212" extrusionOk="0">
                  <a:moveTo>
                    <a:pt x="11106" y="0"/>
                  </a:moveTo>
                  <a:cubicBezTo>
                    <a:pt x="4987" y="0"/>
                    <a:pt x="1" y="4986"/>
                    <a:pt x="1" y="11105"/>
                  </a:cubicBezTo>
                  <a:cubicBezTo>
                    <a:pt x="1" y="17242"/>
                    <a:pt x="4987" y="22212"/>
                    <a:pt x="11106" y="22212"/>
                  </a:cubicBezTo>
                  <a:cubicBezTo>
                    <a:pt x="17225" y="22212"/>
                    <a:pt x="22212" y="17242"/>
                    <a:pt x="22212" y="11105"/>
                  </a:cubicBezTo>
                  <a:cubicBezTo>
                    <a:pt x="22212" y="4986"/>
                    <a:pt x="17225" y="0"/>
                    <a:pt x="11106" y="0"/>
                  </a:cubicBezTo>
                  <a:close/>
                </a:path>
              </a:pathLst>
            </a:custGeom>
            <a:solidFill>
              <a:schemeClr val="lt2"/>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4"/>
            <p:cNvSpPr/>
            <p:nvPr/>
          </p:nvSpPr>
          <p:spPr>
            <a:xfrm>
              <a:off x="7870039" y="1520494"/>
              <a:ext cx="97189" cy="96192"/>
            </a:xfrm>
            <a:custGeom>
              <a:avLst/>
              <a:gdLst/>
              <a:ahLst/>
              <a:cxnLst/>
              <a:rect l="l" t="t" r="r" b="b"/>
              <a:pathLst>
                <a:path w="7996" h="7914" extrusionOk="0">
                  <a:moveTo>
                    <a:pt x="4011" y="1"/>
                  </a:moveTo>
                  <a:cubicBezTo>
                    <a:pt x="1859" y="1"/>
                    <a:pt x="84" y="1730"/>
                    <a:pt x="51" y="3889"/>
                  </a:cubicBezTo>
                  <a:cubicBezTo>
                    <a:pt x="1" y="6070"/>
                    <a:pt x="1741" y="7879"/>
                    <a:pt x="3922" y="7912"/>
                  </a:cubicBezTo>
                  <a:cubicBezTo>
                    <a:pt x="3954" y="7913"/>
                    <a:pt x="3986" y="7913"/>
                    <a:pt x="4017" y="7913"/>
                  </a:cubicBezTo>
                  <a:cubicBezTo>
                    <a:pt x="6171" y="7913"/>
                    <a:pt x="7912" y="6191"/>
                    <a:pt x="7962" y="4042"/>
                  </a:cubicBezTo>
                  <a:cubicBezTo>
                    <a:pt x="7995" y="1861"/>
                    <a:pt x="6255" y="53"/>
                    <a:pt x="4074" y="1"/>
                  </a:cubicBezTo>
                  <a:cubicBezTo>
                    <a:pt x="4053" y="1"/>
                    <a:pt x="4032" y="1"/>
                    <a:pt x="4011" y="1"/>
                  </a:cubicBezTo>
                  <a:close/>
                </a:path>
              </a:pathLst>
            </a:custGeom>
            <a:solidFill>
              <a:schemeClr val="lt1"/>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4"/>
            <p:cNvSpPr/>
            <p:nvPr/>
          </p:nvSpPr>
          <p:spPr>
            <a:xfrm>
              <a:off x="7823803" y="1637592"/>
              <a:ext cx="184727" cy="105673"/>
            </a:xfrm>
            <a:custGeom>
              <a:avLst/>
              <a:gdLst/>
              <a:ahLst/>
              <a:cxnLst/>
              <a:rect l="l" t="t" r="r" b="b"/>
              <a:pathLst>
                <a:path w="15198" h="8694" extrusionOk="0">
                  <a:moveTo>
                    <a:pt x="7551" y="1"/>
                  </a:moveTo>
                  <a:cubicBezTo>
                    <a:pt x="4102" y="1"/>
                    <a:pt x="1150" y="2179"/>
                    <a:pt x="1" y="5243"/>
                  </a:cubicBezTo>
                  <a:cubicBezTo>
                    <a:pt x="1860" y="7305"/>
                    <a:pt x="4531" y="8641"/>
                    <a:pt x="7540" y="8691"/>
                  </a:cubicBezTo>
                  <a:cubicBezTo>
                    <a:pt x="7618" y="8693"/>
                    <a:pt x="7697" y="8694"/>
                    <a:pt x="7775" y="8694"/>
                  </a:cubicBezTo>
                  <a:cubicBezTo>
                    <a:pt x="10690" y="8694"/>
                    <a:pt x="13321" y="7473"/>
                    <a:pt x="15198" y="5531"/>
                  </a:cubicBezTo>
                  <a:cubicBezTo>
                    <a:pt x="14150" y="2369"/>
                    <a:pt x="11208" y="54"/>
                    <a:pt x="7709" y="3"/>
                  </a:cubicBezTo>
                  <a:cubicBezTo>
                    <a:pt x="7656" y="2"/>
                    <a:pt x="7603" y="1"/>
                    <a:pt x="7551" y="1"/>
                  </a:cubicBezTo>
                  <a:close/>
                </a:path>
              </a:pathLst>
            </a:custGeom>
            <a:solidFill>
              <a:schemeClr val="lt1"/>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 name="Google Shape;1000;p64"/>
            <p:cNvGrpSpPr/>
            <p:nvPr/>
          </p:nvGrpSpPr>
          <p:grpSpPr>
            <a:xfrm>
              <a:off x="5306560" y="1715806"/>
              <a:ext cx="454888" cy="454888"/>
              <a:chOff x="5289166" y="402821"/>
              <a:chExt cx="801000" cy="801000"/>
            </a:xfrm>
          </p:grpSpPr>
          <p:sp>
            <p:nvSpPr>
              <p:cNvPr id="1001" name="Google Shape;1001;p64"/>
              <p:cNvSpPr/>
              <p:nvPr/>
            </p:nvSpPr>
            <p:spPr>
              <a:xfrm>
                <a:off x="5289166" y="402821"/>
                <a:ext cx="801000" cy="801000"/>
              </a:xfrm>
              <a:prstGeom prst="blockArc">
                <a:avLst>
                  <a:gd name="adj1" fmla="val 10800000"/>
                  <a:gd name="adj2" fmla="val 0"/>
                  <a:gd name="adj3" fmla="val 25000"/>
                </a:avLst>
              </a:prstGeom>
              <a:solidFill>
                <a:schemeClr val="lt1"/>
              </a:solidFill>
              <a:ln>
                <a:noFill/>
              </a:ln>
              <a:effectLst>
                <a:outerShdw blurRad="485775" dist="114300" dir="2940000" algn="bl" rotWithShape="0">
                  <a:schemeClr val="dk1">
                    <a:alpha val="67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4"/>
              <p:cNvSpPr/>
              <p:nvPr/>
            </p:nvSpPr>
            <p:spPr>
              <a:xfrm rot="10800000" flipH="1">
                <a:off x="5289166" y="402821"/>
                <a:ext cx="801000" cy="801000"/>
              </a:xfrm>
              <a:prstGeom prst="blockArc">
                <a:avLst>
                  <a:gd name="adj1" fmla="val 10800000"/>
                  <a:gd name="adj2" fmla="val 0"/>
                  <a:gd name="adj3" fmla="val 25000"/>
                </a:avLst>
              </a:prstGeom>
              <a:solidFill>
                <a:schemeClr val="dk2"/>
              </a:solidFill>
              <a:ln>
                <a:noFill/>
              </a:ln>
              <a:effectLst>
                <a:outerShdw blurRad="485775" dist="114300" dir="2940000" algn="bl" rotWithShape="0">
                  <a:schemeClr val="dk1">
                    <a:alpha val="67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 name="Google Shape;1003;p64"/>
            <p:cNvSpPr/>
            <p:nvPr/>
          </p:nvSpPr>
          <p:spPr>
            <a:xfrm>
              <a:off x="8072364" y="2213821"/>
              <a:ext cx="292491" cy="292491"/>
            </a:xfrm>
            <a:prstGeom prst="ellipse">
              <a:avLst/>
            </a:prstGeom>
            <a:solidFill>
              <a:schemeClr val="accent3"/>
            </a:soli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64"/>
            <p:cNvGrpSpPr/>
            <p:nvPr/>
          </p:nvGrpSpPr>
          <p:grpSpPr>
            <a:xfrm>
              <a:off x="6387030" y="2729646"/>
              <a:ext cx="995046" cy="816206"/>
              <a:chOff x="6710430" y="2844909"/>
              <a:chExt cx="995046" cy="816206"/>
            </a:xfrm>
          </p:grpSpPr>
          <p:sp>
            <p:nvSpPr>
              <p:cNvPr id="1005" name="Google Shape;1005;p64"/>
              <p:cNvSpPr/>
              <p:nvPr/>
            </p:nvSpPr>
            <p:spPr>
              <a:xfrm>
                <a:off x="6710430" y="2844909"/>
                <a:ext cx="995046" cy="655225"/>
              </a:xfrm>
              <a:custGeom>
                <a:avLst/>
                <a:gdLst/>
                <a:ahLst/>
                <a:cxnLst/>
                <a:rect l="l" t="t" r="r" b="b"/>
                <a:pathLst>
                  <a:path w="81865" h="53907" extrusionOk="0">
                    <a:moveTo>
                      <a:pt x="3110" y="0"/>
                    </a:moveTo>
                    <a:cubicBezTo>
                      <a:pt x="1386" y="0"/>
                      <a:pt x="0" y="1386"/>
                      <a:pt x="0" y="3094"/>
                    </a:cubicBezTo>
                    <a:lnTo>
                      <a:pt x="0" y="50813"/>
                    </a:lnTo>
                    <a:cubicBezTo>
                      <a:pt x="0" y="52521"/>
                      <a:pt x="1386" y="53907"/>
                      <a:pt x="3110" y="53907"/>
                    </a:cubicBezTo>
                    <a:lnTo>
                      <a:pt x="78771" y="53907"/>
                    </a:lnTo>
                    <a:cubicBezTo>
                      <a:pt x="80478" y="53907"/>
                      <a:pt x="81864" y="52521"/>
                      <a:pt x="81864" y="50813"/>
                    </a:cubicBezTo>
                    <a:lnTo>
                      <a:pt x="81864" y="3094"/>
                    </a:lnTo>
                    <a:cubicBezTo>
                      <a:pt x="81864" y="1386"/>
                      <a:pt x="80478" y="0"/>
                      <a:pt x="78771" y="0"/>
                    </a:cubicBezTo>
                    <a:close/>
                  </a:path>
                </a:pathLst>
              </a:custGeom>
              <a:solidFill>
                <a:schemeClr val="lt1"/>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4"/>
              <p:cNvSpPr/>
              <p:nvPr/>
            </p:nvSpPr>
            <p:spPr>
              <a:xfrm>
                <a:off x="6748231" y="2882515"/>
                <a:ext cx="919672" cy="580024"/>
              </a:xfrm>
              <a:custGeom>
                <a:avLst/>
                <a:gdLst/>
                <a:ahLst/>
                <a:cxnLst/>
                <a:rect l="l" t="t" r="r" b="b"/>
                <a:pathLst>
                  <a:path w="75662" h="47719" extrusionOk="0">
                    <a:moveTo>
                      <a:pt x="0" y="0"/>
                    </a:moveTo>
                    <a:lnTo>
                      <a:pt x="0" y="47719"/>
                    </a:lnTo>
                    <a:lnTo>
                      <a:pt x="75661" y="47719"/>
                    </a:lnTo>
                    <a:lnTo>
                      <a:pt x="75661" y="0"/>
                    </a:lnTo>
                    <a:close/>
                  </a:path>
                </a:pathLst>
              </a:custGeom>
              <a:solidFill>
                <a:schemeClr val="dk2"/>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4"/>
              <p:cNvSpPr/>
              <p:nvPr/>
            </p:nvSpPr>
            <p:spPr>
              <a:xfrm>
                <a:off x="6748231" y="3005570"/>
                <a:ext cx="919672" cy="456967"/>
              </a:xfrm>
              <a:custGeom>
                <a:avLst/>
                <a:gdLst/>
                <a:ahLst/>
                <a:cxnLst/>
                <a:rect l="l" t="t" r="r" b="b"/>
                <a:pathLst>
                  <a:path w="75662" h="37595" extrusionOk="0">
                    <a:moveTo>
                      <a:pt x="23395" y="1"/>
                    </a:moveTo>
                    <a:lnTo>
                      <a:pt x="0" y="33200"/>
                    </a:lnTo>
                    <a:lnTo>
                      <a:pt x="0" y="37595"/>
                    </a:lnTo>
                    <a:lnTo>
                      <a:pt x="75661" y="37595"/>
                    </a:lnTo>
                    <a:lnTo>
                      <a:pt x="57946" y="12442"/>
                    </a:lnTo>
                    <a:lnTo>
                      <a:pt x="49089" y="25018"/>
                    </a:lnTo>
                    <a:lnTo>
                      <a:pt x="45048" y="30749"/>
                    </a:lnTo>
                    <a:lnTo>
                      <a:pt x="36630" y="18798"/>
                    </a:lnTo>
                    <a:lnTo>
                      <a:pt x="23395" y="1"/>
                    </a:lnTo>
                    <a:close/>
                  </a:path>
                </a:pathLst>
              </a:custGeom>
              <a:solidFill>
                <a:schemeClr val="dk1"/>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4"/>
              <p:cNvSpPr/>
              <p:nvPr/>
            </p:nvSpPr>
            <p:spPr>
              <a:xfrm>
                <a:off x="7225498" y="2979486"/>
                <a:ext cx="140560" cy="140548"/>
              </a:xfrm>
              <a:custGeom>
                <a:avLst/>
                <a:gdLst/>
                <a:ahLst/>
                <a:cxnLst/>
                <a:rect l="l" t="t" r="r" b="b"/>
                <a:pathLst>
                  <a:path w="11564" h="11563" extrusionOk="0">
                    <a:moveTo>
                      <a:pt x="5782" y="1"/>
                    </a:moveTo>
                    <a:cubicBezTo>
                      <a:pt x="2588" y="1"/>
                      <a:pt x="1" y="2586"/>
                      <a:pt x="1" y="5782"/>
                    </a:cubicBezTo>
                    <a:cubicBezTo>
                      <a:pt x="1" y="8976"/>
                      <a:pt x="2588" y="11563"/>
                      <a:pt x="5782" y="11563"/>
                    </a:cubicBezTo>
                    <a:cubicBezTo>
                      <a:pt x="8978" y="11563"/>
                      <a:pt x="11563" y="8976"/>
                      <a:pt x="11563" y="5782"/>
                    </a:cubicBezTo>
                    <a:cubicBezTo>
                      <a:pt x="11563" y="2586"/>
                      <a:pt x="8978" y="1"/>
                      <a:pt x="5782" y="1"/>
                    </a:cubicBezTo>
                    <a:close/>
                  </a:path>
                </a:pathLst>
              </a:custGeom>
              <a:solidFill>
                <a:schemeClr val="lt1"/>
              </a:solidFill>
              <a:ln>
                <a:noFill/>
              </a:ln>
              <a:effectLst>
                <a:outerShdw blurRad="57150" dist="1905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4"/>
              <p:cNvSpPr/>
              <p:nvPr/>
            </p:nvSpPr>
            <p:spPr>
              <a:xfrm>
                <a:off x="7321087" y="3433715"/>
                <a:ext cx="227400" cy="227400"/>
              </a:xfrm>
              <a:prstGeom prst="ellipse">
                <a:avLst/>
              </a:prstGeom>
              <a:gradFill>
                <a:gsLst>
                  <a:gs pos="0">
                    <a:srgbClr val="81EEEB"/>
                  </a:gs>
                  <a:gs pos="100000">
                    <a:srgbClr val="3AE4DF"/>
                  </a:gs>
                </a:gsLst>
                <a:lin ang="8100019" scaled="0"/>
              </a:gra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 name="Google Shape;1010;p64"/>
            <p:cNvSpPr/>
            <p:nvPr/>
          </p:nvSpPr>
          <p:spPr>
            <a:xfrm>
              <a:off x="6878913" y="3637361"/>
              <a:ext cx="48910" cy="48910"/>
            </a:xfrm>
            <a:prstGeom prst="ellipse">
              <a:avLst/>
            </a:prstGeom>
            <a:solidFill>
              <a:schemeClr val="lt1"/>
            </a:soli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4"/>
            <p:cNvSpPr/>
            <p:nvPr/>
          </p:nvSpPr>
          <p:spPr>
            <a:xfrm>
              <a:off x="8364857" y="2484292"/>
              <a:ext cx="48910" cy="48910"/>
            </a:xfrm>
            <a:prstGeom prst="ellipse">
              <a:avLst/>
            </a:prstGeom>
            <a:solidFill>
              <a:schemeClr val="lt1"/>
            </a:soli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4"/>
            <p:cNvSpPr/>
            <p:nvPr/>
          </p:nvSpPr>
          <p:spPr>
            <a:xfrm>
              <a:off x="7170539" y="1473072"/>
              <a:ext cx="48910" cy="48910"/>
            </a:xfrm>
            <a:prstGeom prst="ellipse">
              <a:avLst/>
            </a:prstGeom>
            <a:solidFill>
              <a:schemeClr val="lt1"/>
            </a:soli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4"/>
            <p:cNvSpPr/>
            <p:nvPr/>
          </p:nvSpPr>
          <p:spPr>
            <a:xfrm>
              <a:off x="5226503" y="2396433"/>
              <a:ext cx="48910" cy="48910"/>
            </a:xfrm>
            <a:prstGeom prst="ellipse">
              <a:avLst/>
            </a:prstGeom>
            <a:solidFill>
              <a:schemeClr val="lt1"/>
            </a:soli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4"/>
            <p:cNvSpPr/>
            <p:nvPr/>
          </p:nvSpPr>
          <p:spPr>
            <a:xfrm>
              <a:off x="5029270" y="2748958"/>
              <a:ext cx="270900" cy="270900"/>
            </a:xfrm>
            <a:prstGeom prst="ellipse">
              <a:avLst/>
            </a:prstGeom>
            <a:solidFill>
              <a:schemeClr val="accent3"/>
            </a:soli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62"/>
                                        </p:tgtEl>
                                        <p:attrNameLst>
                                          <p:attrName>style.visibility</p:attrName>
                                        </p:attrNameLst>
                                      </p:cBhvr>
                                      <p:to>
                                        <p:strVal val="visible"/>
                                      </p:to>
                                    </p:set>
                                    <p:animEffect transition="in" filter="fade">
                                      <p:cBhvr>
                                        <p:cTn id="7" dur="500"/>
                                        <p:tgtEl>
                                          <p:spTgt spid="96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63">
                                            <p:txEl>
                                              <p:pRg st="0" end="0"/>
                                            </p:txEl>
                                          </p:spTgt>
                                        </p:tgtEl>
                                        <p:attrNameLst>
                                          <p:attrName>style.visibility</p:attrName>
                                        </p:attrNameLst>
                                      </p:cBhvr>
                                      <p:to>
                                        <p:strVal val="visible"/>
                                      </p:to>
                                    </p:set>
                                    <p:animEffect transition="in" filter="fade">
                                      <p:cBhvr>
                                        <p:cTn id="12" dur="1000"/>
                                        <p:tgtEl>
                                          <p:spTgt spid="963">
                                            <p:txEl>
                                              <p:pRg st="0" end="0"/>
                                            </p:txEl>
                                          </p:spTgt>
                                        </p:tgtEl>
                                      </p:cBhvr>
                                    </p:animEffect>
                                    <p:anim calcmode="lin" valueType="num">
                                      <p:cBhvr>
                                        <p:cTn id="13" dur="1000" fill="hold"/>
                                        <p:tgtEl>
                                          <p:spTgt spid="96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96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72"/>
        <p:cNvGrpSpPr/>
        <p:nvPr/>
      </p:nvGrpSpPr>
      <p:grpSpPr>
        <a:xfrm>
          <a:off x="0" y="0"/>
          <a:ext cx="0" cy="0"/>
          <a:chOff x="0" y="0"/>
          <a:chExt cx="0" cy="0"/>
        </a:xfrm>
      </p:grpSpPr>
      <p:sp>
        <p:nvSpPr>
          <p:cNvPr id="3084" name="Google Shape;3084;p10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fr-FR" sz="3200" dirty="0"/>
              <a:t>Interface GUI</a:t>
            </a:r>
            <a:endParaRPr dirty="0"/>
          </a:p>
        </p:txBody>
      </p:sp>
      <p:sp>
        <p:nvSpPr>
          <p:cNvPr id="3085" name="Google Shape;3085;p104"/>
          <p:cNvSpPr/>
          <p:nvPr/>
        </p:nvSpPr>
        <p:spPr>
          <a:xfrm>
            <a:off x="6513836" y="2673721"/>
            <a:ext cx="1952400" cy="338100"/>
          </a:xfrm>
          <a:prstGeom prst="roundRect">
            <a:avLst>
              <a:gd name="adj" fmla="val 50000"/>
            </a:avLst>
          </a:prstGeom>
          <a:solidFill>
            <a:srgbClr val="FFFFFF"/>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04"/>
          <p:cNvSpPr/>
          <p:nvPr/>
        </p:nvSpPr>
        <p:spPr>
          <a:xfrm>
            <a:off x="6520386" y="1519154"/>
            <a:ext cx="1952400" cy="338100"/>
          </a:xfrm>
          <a:prstGeom prst="roundRect">
            <a:avLst>
              <a:gd name="adj" fmla="val 50000"/>
            </a:avLst>
          </a:prstGeom>
          <a:solidFill>
            <a:srgbClr val="FFFFFF"/>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04"/>
          <p:cNvSpPr/>
          <p:nvPr/>
        </p:nvSpPr>
        <p:spPr>
          <a:xfrm>
            <a:off x="6528709" y="3290435"/>
            <a:ext cx="1952400" cy="338100"/>
          </a:xfrm>
          <a:prstGeom prst="roundRect">
            <a:avLst>
              <a:gd name="adj" fmla="val 50000"/>
            </a:avLst>
          </a:prstGeom>
          <a:solidFill>
            <a:srgbClr val="FFFFFF"/>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04"/>
          <p:cNvSpPr/>
          <p:nvPr/>
        </p:nvSpPr>
        <p:spPr>
          <a:xfrm>
            <a:off x="6535572" y="2090643"/>
            <a:ext cx="1952400" cy="338100"/>
          </a:xfrm>
          <a:prstGeom prst="roundRect">
            <a:avLst>
              <a:gd name="adj" fmla="val 50000"/>
            </a:avLst>
          </a:prstGeom>
          <a:solidFill>
            <a:srgbClr val="FFFFFF"/>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04"/>
          <p:cNvSpPr txBox="1"/>
          <p:nvPr/>
        </p:nvSpPr>
        <p:spPr>
          <a:xfrm>
            <a:off x="6622375" y="2072668"/>
            <a:ext cx="16314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latin typeface="Darker Grotesque Medium"/>
              <a:ea typeface="Darker Grotesque Medium"/>
              <a:cs typeface="Darker Grotesque Medium"/>
              <a:sym typeface="Darker Grotesque Medium"/>
            </a:endParaRPr>
          </a:p>
        </p:txBody>
      </p:sp>
      <p:sp>
        <p:nvSpPr>
          <p:cNvPr id="3091" name="Google Shape;3091;p104"/>
          <p:cNvSpPr txBox="1"/>
          <p:nvPr/>
        </p:nvSpPr>
        <p:spPr>
          <a:xfrm>
            <a:off x="6696072" y="2163543"/>
            <a:ext cx="1631400" cy="19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dk1"/>
                </a:solidFill>
                <a:latin typeface="Montserrat"/>
                <a:ea typeface="Montserrat"/>
                <a:cs typeface="Montserrat"/>
                <a:sym typeface="Montserrat"/>
              </a:rPr>
              <a:t>Services</a:t>
            </a:r>
            <a:endParaRPr sz="1800" b="1" dirty="0">
              <a:solidFill>
                <a:schemeClr val="dk1"/>
              </a:solidFill>
              <a:latin typeface="Montserrat"/>
              <a:ea typeface="Montserrat"/>
              <a:cs typeface="Montserrat"/>
              <a:sym typeface="Montserrat"/>
            </a:endParaRPr>
          </a:p>
        </p:txBody>
      </p:sp>
      <p:sp>
        <p:nvSpPr>
          <p:cNvPr id="3092" name="Google Shape;3092;p104"/>
          <p:cNvSpPr txBox="1"/>
          <p:nvPr/>
        </p:nvSpPr>
        <p:spPr>
          <a:xfrm>
            <a:off x="6689209" y="3373935"/>
            <a:ext cx="1631400" cy="19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dk1"/>
                </a:solidFill>
                <a:latin typeface="Montserrat"/>
                <a:ea typeface="Montserrat"/>
                <a:cs typeface="Montserrat"/>
                <a:sym typeface="Montserrat"/>
              </a:rPr>
              <a:t>Contact</a:t>
            </a:r>
            <a:endParaRPr sz="1800" b="1" dirty="0">
              <a:solidFill>
                <a:schemeClr val="dk1"/>
              </a:solidFill>
              <a:latin typeface="Montserrat"/>
              <a:ea typeface="Montserrat"/>
              <a:cs typeface="Montserrat"/>
              <a:sym typeface="Montserrat"/>
            </a:endParaRPr>
          </a:p>
        </p:txBody>
      </p:sp>
      <p:sp>
        <p:nvSpPr>
          <p:cNvPr id="3093" name="Google Shape;3093;p104"/>
          <p:cNvSpPr txBox="1"/>
          <p:nvPr/>
        </p:nvSpPr>
        <p:spPr>
          <a:xfrm>
            <a:off x="6600632" y="1592054"/>
            <a:ext cx="1631400" cy="19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dk1"/>
                </a:solidFill>
                <a:latin typeface="Montserrat"/>
                <a:ea typeface="Montserrat"/>
                <a:cs typeface="Montserrat"/>
                <a:sym typeface="Montserrat"/>
              </a:rPr>
              <a:t>Home page</a:t>
            </a:r>
            <a:endParaRPr sz="1800" b="1" dirty="0">
              <a:solidFill>
                <a:schemeClr val="dk1"/>
              </a:solidFill>
              <a:latin typeface="Montserrat"/>
              <a:ea typeface="Montserrat"/>
              <a:cs typeface="Montserrat"/>
              <a:sym typeface="Montserrat"/>
            </a:endParaRPr>
          </a:p>
        </p:txBody>
      </p:sp>
      <p:sp>
        <p:nvSpPr>
          <p:cNvPr id="3095" name="Google Shape;3095;p104"/>
          <p:cNvSpPr txBox="1"/>
          <p:nvPr/>
        </p:nvSpPr>
        <p:spPr>
          <a:xfrm>
            <a:off x="6674336" y="2757221"/>
            <a:ext cx="1631400" cy="19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dk1"/>
                </a:solidFill>
                <a:latin typeface="Montserrat"/>
                <a:ea typeface="Montserrat"/>
                <a:cs typeface="Montserrat"/>
                <a:sym typeface="Montserrat"/>
              </a:rPr>
              <a:t>Projets</a:t>
            </a:r>
            <a:endParaRPr sz="1800" b="1" dirty="0">
              <a:solidFill>
                <a:schemeClr val="dk1"/>
              </a:solidFill>
              <a:latin typeface="Montserrat"/>
              <a:ea typeface="Montserrat"/>
              <a:cs typeface="Montserrat"/>
              <a:sym typeface="Montserrat"/>
            </a:endParaRPr>
          </a:p>
        </p:txBody>
      </p:sp>
      <p:sp>
        <p:nvSpPr>
          <p:cNvPr id="3096" name="Google Shape;3096;p104"/>
          <p:cNvSpPr txBox="1"/>
          <p:nvPr/>
        </p:nvSpPr>
        <p:spPr>
          <a:xfrm>
            <a:off x="4582925" y="3513168"/>
            <a:ext cx="16314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latin typeface="Darker Grotesque Medium"/>
              <a:ea typeface="Darker Grotesque Medium"/>
              <a:cs typeface="Darker Grotesque Medium"/>
              <a:sym typeface="Darker Grotesque Medium"/>
            </a:endParaRPr>
          </a:p>
        </p:txBody>
      </p:sp>
      <p:sp>
        <p:nvSpPr>
          <p:cNvPr id="3097" name="Google Shape;3097;p104"/>
          <p:cNvSpPr/>
          <p:nvPr/>
        </p:nvSpPr>
        <p:spPr>
          <a:xfrm>
            <a:off x="8145542" y="1519154"/>
            <a:ext cx="338100" cy="338100"/>
          </a:xfrm>
          <a:prstGeom prst="ellipse">
            <a:avLst/>
          </a:prstGeom>
          <a:solidFill>
            <a:schemeClr val="accent3">
              <a:lumMod val="50000"/>
            </a:schemeClr>
          </a:solidFill>
          <a:ln w="9525" cap="flat" cmpd="sng">
            <a:solidFill>
              <a:schemeClr val="accent6"/>
            </a:solidFill>
            <a:prstDash val="solid"/>
            <a:round/>
            <a:headEnd type="none" w="sm" len="sm"/>
            <a:tailEnd type="none" w="sm" len="sm"/>
          </a:ln>
          <a:effectLst>
            <a:outerShdw blurRad="57150" dist="19050" dir="5400000" algn="bl" rotWithShape="0">
              <a:srgbClr val="5352EE">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04"/>
          <p:cNvSpPr/>
          <p:nvPr/>
        </p:nvSpPr>
        <p:spPr>
          <a:xfrm>
            <a:off x="8138992" y="2674597"/>
            <a:ext cx="338100" cy="338100"/>
          </a:xfrm>
          <a:prstGeom prst="ellipse">
            <a:avLst/>
          </a:prstGeom>
          <a:solidFill>
            <a:srgbClr val="FFFF66"/>
          </a:solidFill>
          <a:ln w="9525" cap="flat" cmpd="sng">
            <a:solidFill>
              <a:schemeClr val="accent6"/>
            </a:solidFill>
            <a:prstDash val="solid"/>
            <a:round/>
            <a:headEnd type="none" w="sm" len="sm"/>
            <a:tailEnd type="none" w="sm" len="sm"/>
          </a:ln>
          <a:effectLst>
            <a:outerShdw blurRad="57150" dist="19050" dir="5400000" algn="bl" rotWithShape="0">
              <a:srgbClr val="5352EE">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04"/>
          <p:cNvSpPr/>
          <p:nvPr/>
        </p:nvSpPr>
        <p:spPr>
          <a:xfrm>
            <a:off x="8149878" y="2090643"/>
            <a:ext cx="338100" cy="338100"/>
          </a:xfrm>
          <a:prstGeom prst="ellipse">
            <a:avLst/>
          </a:prstGeom>
          <a:solidFill>
            <a:schemeClr val="dk1"/>
          </a:solidFill>
          <a:ln w="9525" cap="flat" cmpd="sng">
            <a:solidFill>
              <a:schemeClr val="accent6"/>
            </a:solidFill>
            <a:prstDash val="solid"/>
            <a:round/>
            <a:headEnd type="none" w="sm" len="sm"/>
            <a:tailEnd type="none" w="sm" len="sm"/>
          </a:ln>
          <a:effectLst>
            <a:outerShdw blurRad="57150" dist="19050" dir="5400000" algn="bl" rotWithShape="0">
              <a:srgbClr val="5352EE">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04"/>
          <p:cNvSpPr/>
          <p:nvPr/>
        </p:nvSpPr>
        <p:spPr>
          <a:xfrm>
            <a:off x="8144188" y="3291297"/>
            <a:ext cx="338100" cy="338100"/>
          </a:xfrm>
          <a:prstGeom prst="ellipse">
            <a:avLst/>
          </a:prstGeom>
          <a:solidFill>
            <a:srgbClr val="7030A0"/>
          </a:solidFill>
          <a:ln w="9525" cap="flat" cmpd="sng">
            <a:solidFill>
              <a:schemeClr val="accent6"/>
            </a:solidFill>
            <a:prstDash val="solid"/>
            <a:round/>
            <a:headEnd type="none" w="sm" len="sm"/>
            <a:tailEnd type="none" w="sm" len="sm"/>
          </a:ln>
          <a:effectLst>
            <a:outerShdw blurRad="57150" dist="19050" dir="5400000" algn="bl" rotWithShape="0">
              <a:srgbClr val="5352EE">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04"/>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04">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04">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04">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3404" y="1281088"/>
            <a:ext cx="5509931" cy="2628895"/>
          </a:xfrm>
          <a:prstGeom prst="roundRect">
            <a:avLst>
              <a:gd name="adj" fmla="val 5444"/>
            </a:avLst>
          </a:prstGeom>
          <a:solidFill>
            <a:srgbClr val="FFFFFF">
              <a:shade val="85000"/>
            </a:srgbClr>
          </a:solidFill>
          <a:ln>
            <a:noFill/>
          </a:ln>
          <a:effectLst>
            <a:reflection blurRad="12700" stA="38000" endPos="28000" dist="5000" dir="5400000" sy="-100000" algn="bl" rotWithShape="0"/>
          </a:effectLst>
        </p:spPr>
      </p:pic>
      <p:sp>
        <p:nvSpPr>
          <p:cNvPr id="22"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10</a:t>
            </a:r>
            <a:endParaRPr b="1" dirty="0">
              <a:solidFill>
                <a:srgbClr val="0070C0"/>
              </a:solidFill>
              <a:latin typeface="Montserrat"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62"/>
        <p:cNvGrpSpPr/>
        <p:nvPr/>
      </p:nvGrpSpPr>
      <p:grpSpPr>
        <a:xfrm>
          <a:off x="0" y="0"/>
          <a:ext cx="0" cy="0"/>
          <a:chOff x="0" y="0"/>
          <a:chExt cx="0" cy="0"/>
        </a:xfrm>
      </p:grpSpPr>
      <p:sp>
        <p:nvSpPr>
          <p:cNvPr id="1805" name="Google Shape;1805;p80"/>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0">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0">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0">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3064601" y="525999"/>
            <a:ext cx="3020379" cy="584775"/>
          </a:xfrm>
          <a:prstGeom prst="rect">
            <a:avLst/>
          </a:prstGeom>
        </p:spPr>
        <p:txBody>
          <a:bodyPr wrap="none">
            <a:spAutoFit/>
          </a:bodyPr>
          <a:lstStyle/>
          <a:p>
            <a:r>
              <a:rPr lang="fr-FR" sz="3200" b="1" dirty="0">
                <a:solidFill>
                  <a:schemeClr val="accent6"/>
                </a:solidFill>
                <a:latin typeface="Montserrat" panose="020B0604020202020204" charset="0"/>
              </a:rPr>
              <a:t>Interface GUI</a:t>
            </a:r>
          </a:p>
        </p:txBody>
      </p:sp>
      <p:sp>
        <p:nvSpPr>
          <p:cNvPr id="49" name="Google Shape;3088;p104"/>
          <p:cNvSpPr/>
          <p:nvPr/>
        </p:nvSpPr>
        <p:spPr>
          <a:xfrm>
            <a:off x="902027" y="1128749"/>
            <a:ext cx="1952400" cy="338100"/>
          </a:xfrm>
          <a:prstGeom prst="roundRect">
            <a:avLst>
              <a:gd name="adj" fmla="val 50000"/>
            </a:avLst>
          </a:prstGeom>
          <a:solidFill>
            <a:srgbClr val="FFFFFF"/>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89;p104"/>
          <p:cNvSpPr txBox="1"/>
          <p:nvPr/>
        </p:nvSpPr>
        <p:spPr>
          <a:xfrm>
            <a:off x="988830" y="1110774"/>
            <a:ext cx="16314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lt1"/>
              </a:solidFill>
              <a:latin typeface="Darker Grotesque Medium"/>
              <a:ea typeface="Darker Grotesque Medium"/>
              <a:cs typeface="Darker Grotesque Medium"/>
              <a:sym typeface="Darker Grotesque Medium"/>
            </a:endParaRPr>
          </a:p>
        </p:txBody>
      </p:sp>
      <p:sp>
        <p:nvSpPr>
          <p:cNvPr id="51" name="Google Shape;3091;p104"/>
          <p:cNvSpPr txBox="1"/>
          <p:nvPr/>
        </p:nvSpPr>
        <p:spPr>
          <a:xfrm>
            <a:off x="1062527" y="1201649"/>
            <a:ext cx="1631400" cy="19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dk1"/>
                </a:solidFill>
                <a:latin typeface="Montserrat"/>
                <a:ea typeface="Montserrat"/>
                <a:cs typeface="Montserrat"/>
                <a:sym typeface="Montserrat"/>
              </a:rPr>
              <a:t>Services</a:t>
            </a:r>
            <a:endParaRPr sz="1800" b="1" dirty="0">
              <a:solidFill>
                <a:schemeClr val="dk1"/>
              </a:solidFill>
              <a:latin typeface="Montserrat"/>
              <a:ea typeface="Montserrat"/>
              <a:cs typeface="Montserrat"/>
              <a:sym typeface="Montserrat"/>
            </a:endParaRPr>
          </a:p>
        </p:txBody>
      </p:sp>
      <p:sp>
        <p:nvSpPr>
          <p:cNvPr id="52" name="Google Shape;3099;p104"/>
          <p:cNvSpPr/>
          <p:nvPr/>
        </p:nvSpPr>
        <p:spPr>
          <a:xfrm>
            <a:off x="2516333" y="1128749"/>
            <a:ext cx="338100" cy="338100"/>
          </a:xfrm>
          <a:prstGeom prst="ellipse">
            <a:avLst/>
          </a:prstGeom>
          <a:solidFill>
            <a:schemeClr val="dk1"/>
          </a:solidFill>
          <a:ln w="9525" cap="flat" cmpd="sng">
            <a:solidFill>
              <a:schemeClr val="accent6"/>
            </a:solidFill>
            <a:prstDash val="solid"/>
            <a:round/>
            <a:headEnd type="none" w="sm" len="sm"/>
            <a:tailEnd type="none" w="sm" len="sm"/>
          </a:ln>
          <a:effectLst>
            <a:outerShdw blurRad="57150" dist="19050" dir="5400000" algn="bl" rotWithShape="0">
              <a:srgbClr val="5352EE">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94652" y="1539749"/>
            <a:ext cx="5360276" cy="27988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4"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11</a:t>
            </a:r>
            <a:endParaRPr b="1" dirty="0">
              <a:solidFill>
                <a:srgbClr val="0070C0"/>
              </a:solidFill>
              <a:latin typeface="Montserrat" panose="020B060402020202020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2"/>
        <p:cNvGrpSpPr/>
        <p:nvPr/>
      </p:nvGrpSpPr>
      <p:grpSpPr>
        <a:xfrm>
          <a:off x="0" y="0"/>
          <a:ext cx="0" cy="0"/>
          <a:chOff x="0" y="0"/>
          <a:chExt cx="0" cy="0"/>
        </a:xfrm>
      </p:grpSpPr>
      <p:sp>
        <p:nvSpPr>
          <p:cNvPr id="1805" name="Google Shape;1805;p80"/>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0">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0">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0">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3064601" y="525999"/>
            <a:ext cx="3020379" cy="584775"/>
          </a:xfrm>
          <a:prstGeom prst="rect">
            <a:avLst/>
          </a:prstGeom>
        </p:spPr>
        <p:txBody>
          <a:bodyPr wrap="none">
            <a:spAutoFit/>
          </a:bodyPr>
          <a:lstStyle/>
          <a:p>
            <a:r>
              <a:rPr lang="fr-FR" sz="3200" b="1" dirty="0">
                <a:solidFill>
                  <a:schemeClr val="accent6"/>
                </a:solidFill>
                <a:latin typeface="Montserrat" panose="020B0604020202020204" charset="0"/>
              </a:rPr>
              <a:t>Interface GUI</a:t>
            </a:r>
          </a:p>
        </p:txBody>
      </p:sp>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78583" y="1801675"/>
            <a:ext cx="4992414" cy="2503749"/>
          </a:xfrm>
          <a:prstGeom prst="rect">
            <a:avLst/>
          </a:prstGeom>
          <a:ln>
            <a:noFill/>
          </a:ln>
          <a:effectLst>
            <a:outerShdw blurRad="292100" dist="139700" dir="2700000" algn="tl" rotWithShape="0">
              <a:srgbClr val="333333">
                <a:alpha val="65000"/>
              </a:srgbClr>
            </a:outerShdw>
          </a:effectLst>
        </p:spPr>
      </p:pic>
      <p:sp>
        <p:nvSpPr>
          <p:cNvPr id="8" name="Google Shape;3085;p104"/>
          <p:cNvSpPr/>
          <p:nvPr/>
        </p:nvSpPr>
        <p:spPr>
          <a:xfrm>
            <a:off x="1016925" y="1203237"/>
            <a:ext cx="1952400" cy="338100"/>
          </a:xfrm>
          <a:prstGeom prst="roundRect">
            <a:avLst>
              <a:gd name="adj" fmla="val 50000"/>
            </a:avLst>
          </a:prstGeom>
          <a:solidFill>
            <a:srgbClr val="FFFFFF"/>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95;p104"/>
          <p:cNvSpPr txBox="1"/>
          <p:nvPr/>
        </p:nvSpPr>
        <p:spPr>
          <a:xfrm>
            <a:off x="1177425" y="1286737"/>
            <a:ext cx="1631400" cy="19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dk1"/>
                </a:solidFill>
                <a:latin typeface="Montserrat"/>
                <a:ea typeface="Montserrat"/>
                <a:cs typeface="Montserrat"/>
                <a:sym typeface="Montserrat"/>
              </a:rPr>
              <a:t>Projets</a:t>
            </a:r>
            <a:endParaRPr sz="1800" b="1" dirty="0">
              <a:solidFill>
                <a:schemeClr val="dk1"/>
              </a:solidFill>
              <a:latin typeface="Montserrat"/>
              <a:ea typeface="Montserrat"/>
              <a:cs typeface="Montserrat"/>
              <a:sym typeface="Montserrat"/>
            </a:endParaRPr>
          </a:p>
        </p:txBody>
      </p:sp>
      <p:sp>
        <p:nvSpPr>
          <p:cNvPr id="10" name="Google Shape;3098;p104"/>
          <p:cNvSpPr/>
          <p:nvPr/>
        </p:nvSpPr>
        <p:spPr>
          <a:xfrm>
            <a:off x="2642081" y="1204113"/>
            <a:ext cx="338100" cy="338100"/>
          </a:xfrm>
          <a:prstGeom prst="ellipse">
            <a:avLst/>
          </a:prstGeom>
          <a:solidFill>
            <a:srgbClr val="FFFF66"/>
          </a:solidFill>
          <a:ln w="9525" cap="flat" cmpd="sng">
            <a:solidFill>
              <a:schemeClr val="accent6"/>
            </a:solidFill>
            <a:prstDash val="solid"/>
            <a:round/>
            <a:headEnd type="none" w="sm" len="sm"/>
            <a:tailEnd type="none" w="sm" len="sm"/>
          </a:ln>
          <a:effectLst>
            <a:outerShdw blurRad="57150" dist="19050" dir="5400000" algn="bl" rotWithShape="0">
              <a:srgbClr val="5352EE">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12</a:t>
            </a:r>
            <a:endParaRPr b="1" dirty="0">
              <a:solidFill>
                <a:srgbClr val="0070C0"/>
              </a:solidFill>
              <a:latin typeface="Montserrat" panose="020B0604020202020204" charset="0"/>
            </a:endParaRPr>
          </a:p>
        </p:txBody>
      </p:sp>
    </p:spTree>
    <p:extLst>
      <p:ext uri="{BB962C8B-B14F-4D97-AF65-F5344CB8AC3E}">
        <p14:creationId xmlns:p14="http://schemas.microsoft.com/office/powerpoint/2010/main" val="29075600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62"/>
        <p:cNvGrpSpPr/>
        <p:nvPr/>
      </p:nvGrpSpPr>
      <p:grpSpPr>
        <a:xfrm>
          <a:off x="0" y="0"/>
          <a:ext cx="0" cy="0"/>
          <a:chOff x="0" y="0"/>
          <a:chExt cx="0" cy="0"/>
        </a:xfrm>
      </p:grpSpPr>
      <p:sp>
        <p:nvSpPr>
          <p:cNvPr id="1805" name="Google Shape;1805;p80"/>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0">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0">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0">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3064601" y="525999"/>
            <a:ext cx="3020379" cy="584775"/>
          </a:xfrm>
          <a:prstGeom prst="rect">
            <a:avLst/>
          </a:prstGeom>
        </p:spPr>
        <p:txBody>
          <a:bodyPr wrap="none">
            <a:spAutoFit/>
          </a:bodyPr>
          <a:lstStyle/>
          <a:p>
            <a:r>
              <a:rPr lang="fr-FR" sz="3200" b="1" dirty="0">
                <a:solidFill>
                  <a:schemeClr val="accent6"/>
                </a:solidFill>
                <a:latin typeface="Montserrat" panose="020B0604020202020204" charset="0"/>
              </a:rPr>
              <a:t>Interface GUI</a:t>
            </a:r>
          </a:p>
        </p:txBody>
      </p:sp>
      <p:pic>
        <p:nvPicPr>
          <p:cNvPr id="3" name="Image 2"/>
          <p:cNvPicPr>
            <a:picLocks noChangeAspect="1"/>
          </p:cNvPicPr>
          <p:nvPr/>
        </p:nvPicPr>
        <p:blipFill rotWithShape="1">
          <a:blip r:embed="rId4">
            <a:extLst>
              <a:ext uri="{28A0092B-C50C-407E-A947-70E740481C1C}">
                <a14:useLocalDpi xmlns:a14="http://schemas.microsoft.com/office/drawing/2010/main" val="0"/>
              </a:ext>
            </a:extLst>
          </a:blip>
          <a:srcRect l="2599" r="3607"/>
          <a:stretch/>
        </p:blipFill>
        <p:spPr>
          <a:xfrm>
            <a:off x="1082565" y="1422803"/>
            <a:ext cx="4099035" cy="2245358"/>
          </a:xfrm>
          <a:prstGeom prst="rect">
            <a:avLst/>
          </a:prstGeom>
          <a:ln>
            <a:noFill/>
          </a:ln>
          <a:effectLst>
            <a:outerShdw blurRad="292100" dist="139700" dir="2700000" algn="tl" rotWithShape="0">
              <a:srgbClr val="333333">
                <a:alpha val="65000"/>
              </a:srgbClr>
            </a:outerShdw>
          </a:effectLst>
        </p:spPr>
      </p:pic>
      <p:pic>
        <p:nvPicPr>
          <p:cNvPr id="4" name="Image 3"/>
          <p:cNvPicPr>
            <a:picLocks noChangeAspect="1"/>
          </p:cNvPicPr>
          <p:nvPr/>
        </p:nvPicPr>
        <p:blipFill rotWithShape="1">
          <a:blip r:embed="rId5">
            <a:extLst>
              <a:ext uri="{28A0092B-C50C-407E-A947-70E740481C1C}">
                <a14:useLocalDpi xmlns:a14="http://schemas.microsoft.com/office/drawing/2010/main" val="0"/>
              </a:ext>
            </a:extLst>
          </a:blip>
          <a:srcRect l="9132" r="6555"/>
          <a:stretch/>
        </p:blipFill>
        <p:spPr>
          <a:xfrm>
            <a:off x="5497088" y="1902486"/>
            <a:ext cx="2574858" cy="2302128"/>
          </a:xfrm>
          <a:prstGeom prst="rect">
            <a:avLst/>
          </a:prstGeom>
          <a:ln>
            <a:noFill/>
          </a:ln>
          <a:effectLst>
            <a:outerShdw blurRad="292100" dist="139700" dir="2700000" algn="tl" rotWithShape="0">
              <a:srgbClr val="333333">
                <a:alpha val="65000"/>
              </a:srgbClr>
            </a:outerShdw>
          </a:effectLst>
        </p:spPr>
      </p:pic>
      <p:sp>
        <p:nvSpPr>
          <p:cNvPr id="9"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13</a:t>
            </a:r>
            <a:endParaRPr b="1" dirty="0">
              <a:solidFill>
                <a:srgbClr val="0070C0"/>
              </a:solidFill>
              <a:latin typeface="Montserrat" panose="020B0604020202020204" charset="0"/>
            </a:endParaRPr>
          </a:p>
        </p:txBody>
      </p:sp>
    </p:spTree>
    <p:extLst>
      <p:ext uri="{BB962C8B-B14F-4D97-AF65-F5344CB8AC3E}">
        <p14:creationId xmlns:p14="http://schemas.microsoft.com/office/powerpoint/2010/main" val="3011197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2"/>
        <p:cNvGrpSpPr/>
        <p:nvPr/>
      </p:nvGrpSpPr>
      <p:grpSpPr>
        <a:xfrm>
          <a:off x="0" y="0"/>
          <a:ext cx="0" cy="0"/>
          <a:chOff x="0" y="0"/>
          <a:chExt cx="0" cy="0"/>
        </a:xfrm>
      </p:grpSpPr>
      <p:sp>
        <p:nvSpPr>
          <p:cNvPr id="1805" name="Google Shape;1805;p80"/>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0">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0">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0">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3064601" y="525999"/>
            <a:ext cx="3020379" cy="584775"/>
          </a:xfrm>
          <a:prstGeom prst="rect">
            <a:avLst/>
          </a:prstGeom>
        </p:spPr>
        <p:txBody>
          <a:bodyPr wrap="none">
            <a:spAutoFit/>
          </a:bodyPr>
          <a:lstStyle/>
          <a:p>
            <a:r>
              <a:rPr lang="fr-FR" sz="3200" b="1" dirty="0">
                <a:solidFill>
                  <a:schemeClr val="accent6"/>
                </a:solidFill>
                <a:latin typeface="Montserrat" panose="020B0604020202020204" charset="0"/>
              </a:rPr>
              <a:t>Interface GUI</a:t>
            </a:r>
          </a:p>
        </p:txBody>
      </p:sp>
      <p:sp>
        <p:nvSpPr>
          <p:cNvPr id="7" name="Google Shape;3087;p104"/>
          <p:cNvSpPr/>
          <p:nvPr/>
        </p:nvSpPr>
        <p:spPr>
          <a:xfrm>
            <a:off x="1111022" y="1188366"/>
            <a:ext cx="1952400" cy="338100"/>
          </a:xfrm>
          <a:prstGeom prst="roundRect">
            <a:avLst>
              <a:gd name="adj" fmla="val 50000"/>
            </a:avLst>
          </a:prstGeom>
          <a:solidFill>
            <a:srgbClr val="FFFFFF"/>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92;p104"/>
          <p:cNvSpPr txBox="1"/>
          <p:nvPr/>
        </p:nvSpPr>
        <p:spPr>
          <a:xfrm>
            <a:off x="1271522" y="1271866"/>
            <a:ext cx="1631400" cy="19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dk1"/>
                </a:solidFill>
                <a:latin typeface="Montserrat"/>
                <a:ea typeface="Montserrat"/>
                <a:cs typeface="Montserrat"/>
                <a:sym typeface="Montserrat"/>
              </a:rPr>
              <a:t>Contact</a:t>
            </a:r>
            <a:endParaRPr sz="1800" b="1" dirty="0">
              <a:solidFill>
                <a:schemeClr val="dk1"/>
              </a:solidFill>
              <a:latin typeface="Montserrat"/>
              <a:ea typeface="Montserrat"/>
              <a:cs typeface="Montserrat"/>
              <a:sym typeface="Montserrat"/>
            </a:endParaRPr>
          </a:p>
        </p:txBody>
      </p:sp>
      <p:sp>
        <p:nvSpPr>
          <p:cNvPr id="9" name="Google Shape;3100;p104"/>
          <p:cNvSpPr/>
          <p:nvPr/>
        </p:nvSpPr>
        <p:spPr>
          <a:xfrm>
            <a:off x="2726501" y="1189228"/>
            <a:ext cx="338100" cy="338100"/>
          </a:xfrm>
          <a:prstGeom prst="ellipse">
            <a:avLst/>
          </a:prstGeom>
          <a:solidFill>
            <a:srgbClr val="7030A0"/>
          </a:solidFill>
          <a:ln w="9525" cap="flat" cmpd="sng">
            <a:solidFill>
              <a:schemeClr val="accent6"/>
            </a:solidFill>
            <a:prstDash val="solid"/>
            <a:round/>
            <a:headEnd type="none" w="sm" len="sm"/>
            <a:tailEnd type="none" w="sm" len="sm"/>
          </a:ln>
          <a:effectLst>
            <a:outerShdw blurRad="57150" dist="19050" dir="5400000" algn="bl" rotWithShape="0">
              <a:srgbClr val="5352EE">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3086" y="1646719"/>
            <a:ext cx="5043408" cy="2610968"/>
          </a:xfrm>
          <a:prstGeom prst="rect">
            <a:avLst/>
          </a:prstGeom>
          <a:ln>
            <a:noFill/>
          </a:ln>
          <a:effectLst>
            <a:outerShdw blurRad="292100" dist="139700" dir="2700000" algn="tl" rotWithShape="0">
              <a:srgbClr val="333333">
                <a:alpha val="65000"/>
              </a:srgbClr>
            </a:outerShdw>
          </a:effectLst>
        </p:spPr>
      </p:pic>
      <p:pic>
        <p:nvPicPr>
          <p:cNvPr id="4" name="Imag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53086" y="4196656"/>
            <a:ext cx="5043408" cy="183737"/>
          </a:xfrm>
          <a:prstGeom prst="rect">
            <a:avLst/>
          </a:prstGeom>
          <a:ln>
            <a:noFill/>
          </a:ln>
          <a:effectLst>
            <a:outerShdw blurRad="292100" dist="139700" dir="2700000" algn="tl" rotWithShape="0">
              <a:srgbClr val="333333">
                <a:alpha val="65000"/>
              </a:srgbClr>
            </a:outerShdw>
          </a:effectLst>
        </p:spPr>
      </p:pic>
      <p:sp>
        <p:nvSpPr>
          <p:cNvPr id="12"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14</a:t>
            </a:r>
            <a:endParaRPr b="1" dirty="0">
              <a:solidFill>
                <a:srgbClr val="0070C0"/>
              </a:solidFill>
              <a:latin typeface="Montserrat" panose="020B0604020202020204" charset="0"/>
            </a:endParaRPr>
          </a:p>
        </p:txBody>
      </p:sp>
    </p:spTree>
    <p:extLst>
      <p:ext uri="{BB962C8B-B14F-4D97-AF65-F5344CB8AC3E}">
        <p14:creationId xmlns:p14="http://schemas.microsoft.com/office/powerpoint/2010/main" val="2736582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2"/>
        <p:cNvGrpSpPr/>
        <p:nvPr/>
      </p:nvGrpSpPr>
      <p:grpSpPr>
        <a:xfrm>
          <a:off x="0" y="0"/>
          <a:ext cx="0" cy="0"/>
          <a:chOff x="0" y="0"/>
          <a:chExt cx="0" cy="0"/>
        </a:xfrm>
      </p:grpSpPr>
      <p:sp>
        <p:nvSpPr>
          <p:cNvPr id="1805" name="Google Shape;1805;p80"/>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0">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0">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0">
            <a:hlinkClick r:id="rId5"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15</a:t>
            </a:r>
            <a:endParaRPr b="1" dirty="0">
              <a:solidFill>
                <a:srgbClr val="0070C0"/>
              </a:solidFill>
              <a:latin typeface="Montserrat" panose="020B0604020202020204" charset="0"/>
            </a:endParaRPr>
          </a:p>
        </p:txBody>
      </p:sp>
      <p:pic>
        <p:nvPicPr>
          <p:cNvPr id="6" name="Blog - Google Chrome 2023-07-23 16-22-3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93424" y="566656"/>
            <a:ext cx="7580778" cy="4010180"/>
          </a:xfrm>
          <a:prstGeom prst="rect">
            <a:avLst/>
          </a:prstGeom>
        </p:spPr>
      </p:pic>
    </p:spTree>
    <p:extLst>
      <p:ext uri="{BB962C8B-B14F-4D97-AF65-F5344CB8AC3E}">
        <p14:creationId xmlns:p14="http://schemas.microsoft.com/office/powerpoint/2010/main" val="29639034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5" name="Google Shape;1465;p75"/>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5">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5">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5">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5"/>
          <p:cNvSpPr/>
          <p:nvPr/>
        </p:nvSpPr>
        <p:spPr>
          <a:xfrm rot="-10269652">
            <a:off x="4371061" y="2064897"/>
            <a:ext cx="866139" cy="1183238"/>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2"/>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75"/>
          <p:cNvGrpSpPr/>
          <p:nvPr/>
        </p:nvGrpSpPr>
        <p:grpSpPr>
          <a:xfrm>
            <a:off x="7512100" y="2083759"/>
            <a:ext cx="1178417" cy="1570940"/>
            <a:chOff x="7452861" y="1397649"/>
            <a:chExt cx="1178417" cy="1570940"/>
          </a:xfrm>
        </p:grpSpPr>
        <p:sp>
          <p:nvSpPr>
            <p:cNvPr id="1471" name="Google Shape;1471;p75"/>
            <p:cNvSpPr/>
            <p:nvPr/>
          </p:nvSpPr>
          <p:spPr>
            <a:xfrm flipH="1">
              <a:off x="7452861" y="139764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5"/>
            <p:cNvSpPr/>
            <p:nvPr/>
          </p:nvSpPr>
          <p:spPr>
            <a:xfrm flipH="1">
              <a:off x="7687763" y="167964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 name="Google Shape;1473;p75"/>
          <p:cNvSpPr/>
          <p:nvPr/>
        </p:nvSpPr>
        <p:spPr>
          <a:xfrm>
            <a:off x="4788902" y="1478024"/>
            <a:ext cx="3464815" cy="2231685"/>
          </a:xfrm>
          <a:custGeom>
            <a:avLst/>
            <a:gdLst/>
            <a:ahLst/>
            <a:cxnLst/>
            <a:rect l="l" t="t" r="r" b="b"/>
            <a:pathLst>
              <a:path w="227201" h="146340" extrusionOk="0">
                <a:moveTo>
                  <a:pt x="3616" y="0"/>
                </a:moveTo>
                <a:cubicBezTo>
                  <a:pt x="1622" y="0"/>
                  <a:pt x="0" y="1623"/>
                  <a:pt x="0" y="3617"/>
                </a:cubicBezTo>
                <a:lnTo>
                  <a:pt x="0" y="142723"/>
                </a:lnTo>
                <a:cubicBezTo>
                  <a:pt x="0" y="144717"/>
                  <a:pt x="1622" y="146340"/>
                  <a:pt x="3616" y="146340"/>
                </a:cubicBezTo>
                <a:lnTo>
                  <a:pt x="223584" y="146340"/>
                </a:lnTo>
                <a:cubicBezTo>
                  <a:pt x="225577" y="146340"/>
                  <a:pt x="227201" y="144717"/>
                  <a:pt x="227201" y="142723"/>
                </a:cubicBezTo>
                <a:lnTo>
                  <a:pt x="227201" y="3617"/>
                </a:lnTo>
                <a:cubicBezTo>
                  <a:pt x="227201" y="1623"/>
                  <a:pt x="225577" y="0"/>
                  <a:pt x="223584" y="0"/>
                </a:cubicBezTo>
                <a:close/>
              </a:path>
            </a:pathLst>
          </a:custGeom>
          <a:solidFill>
            <a:schemeClr val="accent6"/>
          </a:solidFill>
          <a:ln>
            <a:noFill/>
          </a:ln>
          <a:effectLst>
            <a:outerShdw blurRad="57150" dist="19050" dir="5400000" algn="bl" rotWithShape="0">
              <a:schemeClr val="dk1">
                <a:alpha val="14000"/>
              </a:schemeClr>
            </a:outerShdw>
            <a:reflection stA="5000" endPos="18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 name="Google Shape;1474;p75"/>
          <p:cNvGrpSpPr/>
          <p:nvPr/>
        </p:nvGrpSpPr>
        <p:grpSpPr>
          <a:xfrm>
            <a:off x="4841837" y="1536593"/>
            <a:ext cx="2412138" cy="191913"/>
            <a:chOff x="1213361" y="575225"/>
            <a:chExt cx="5184050" cy="412450"/>
          </a:xfrm>
        </p:grpSpPr>
        <p:sp>
          <p:nvSpPr>
            <p:cNvPr id="1475" name="Google Shape;1475;p75"/>
            <p:cNvSpPr/>
            <p:nvPr/>
          </p:nvSpPr>
          <p:spPr>
            <a:xfrm>
              <a:off x="1213361" y="786800"/>
              <a:ext cx="5184050" cy="200875"/>
            </a:xfrm>
            <a:custGeom>
              <a:avLst/>
              <a:gdLst/>
              <a:ahLst/>
              <a:cxnLst/>
              <a:rect l="l" t="t" r="r" b="b"/>
              <a:pathLst>
                <a:path w="207362" h="8035" extrusionOk="0">
                  <a:moveTo>
                    <a:pt x="4007" y="0"/>
                  </a:moveTo>
                  <a:cubicBezTo>
                    <a:pt x="1799" y="0"/>
                    <a:pt x="1" y="1798"/>
                    <a:pt x="1" y="4008"/>
                  </a:cubicBezTo>
                  <a:cubicBezTo>
                    <a:pt x="1" y="6236"/>
                    <a:pt x="1799" y="8034"/>
                    <a:pt x="4007" y="8034"/>
                  </a:cubicBezTo>
                  <a:lnTo>
                    <a:pt x="203335" y="8034"/>
                  </a:lnTo>
                  <a:cubicBezTo>
                    <a:pt x="205563" y="8034"/>
                    <a:pt x="207361" y="6236"/>
                    <a:pt x="207361" y="4008"/>
                  </a:cubicBezTo>
                  <a:cubicBezTo>
                    <a:pt x="207361" y="1798"/>
                    <a:pt x="205563" y="0"/>
                    <a:pt x="203335" y="0"/>
                  </a:cubicBezTo>
                  <a:close/>
                </a:path>
              </a:pathLst>
            </a:custGeom>
            <a:solidFill>
              <a:schemeClr val="accent1"/>
            </a:solidFill>
            <a:ln>
              <a:noFill/>
            </a:ln>
            <a:effectLst>
              <a:outerShdw blurRad="57150" dist="19050" dir="5400000" algn="bl" rotWithShape="0">
                <a:schemeClr val="dk1">
                  <a:alpha val="14000"/>
                </a:schemeClr>
              </a:outerShdw>
              <a:reflection stA="5000" endPos="12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5"/>
            <p:cNvSpPr/>
            <p:nvPr/>
          </p:nvSpPr>
          <p:spPr>
            <a:xfrm>
              <a:off x="1481225" y="575225"/>
              <a:ext cx="91425" cy="91375"/>
            </a:xfrm>
            <a:custGeom>
              <a:avLst/>
              <a:gdLst/>
              <a:ahLst/>
              <a:cxnLst/>
              <a:rect l="l" t="t" r="r" b="b"/>
              <a:pathLst>
                <a:path w="3657" h="3655" extrusionOk="0">
                  <a:moveTo>
                    <a:pt x="1838" y="1"/>
                  </a:moveTo>
                  <a:cubicBezTo>
                    <a:pt x="821" y="1"/>
                    <a:pt x="0" y="822"/>
                    <a:pt x="0" y="1838"/>
                  </a:cubicBezTo>
                  <a:cubicBezTo>
                    <a:pt x="0" y="2834"/>
                    <a:pt x="821" y="3655"/>
                    <a:pt x="1838" y="3655"/>
                  </a:cubicBezTo>
                  <a:cubicBezTo>
                    <a:pt x="2835" y="3655"/>
                    <a:pt x="3656" y="2834"/>
                    <a:pt x="3656" y="1838"/>
                  </a:cubicBezTo>
                  <a:cubicBezTo>
                    <a:pt x="3656" y="822"/>
                    <a:pt x="2835" y="1"/>
                    <a:pt x="1838" y="1"/>
                  </a:cubicBezTo>
                  <a:close/>
                </a:path>
              </a:pathLst>
            </a:custGeom>
            <a:solidFill>
              <a:schemeClr val="accent2"/>
            </a:solidFill>
            <a:ln>
              <a:noFill/>
            </a:ln>
            <a:effectLst>
              <a:outerShdw blurRad="57150" dist="19050" dir="5400000" algn="bl" rotWithShape="0">
                <a:schemeClr val="dk1">
                  <a:alpha val="14000"/>
                </a:schemeClr>
              </a:outerShdw>
              <a:reflection stA="5000" endPos="12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5"/>
            <p:cNvSpPr/>
            <p:nvPr/>
          </p:nvSpPr>
          <p:spPr>
            <a:xfrm>
              <a:off x="1663500" y="575225"/>
              <a:ext cx="91400" cy="91375"/>
            </a:xfrm>
            <a:custGeom>
              <a:avLst/>
              <a:gdLst/>
              <a:ahLst/>
              <a:cxnLst/>
              <a:rect l="l" t="t" r="r" b="b"/>
              <a:pathLst>
                <a:path w="3656" h="3655" extrusionOk="0">
                  <a:moveTo>
                    <a:pt x="1838" y="1"/>
                  </a:moveTo>
                  <a:cubicBezTo>
                    <a:pt x="822" y="1"/>
                    <a:pt x="1" y="822"/>
                    <a:pt x="1" y="1838"/>
                  </a:cubicBezTo>
                  <a:cubicBezTo>
                    <a:pt x="1" y="2834"/>
                    <a:pt x="822" y="3655"/>
                    <a:pt x="1838" y="3655"/>
                  </a:cubicBezTo>
                  <a:cubicBezTo>
                    <a:pt x="2834" y="3655"/>
                    <a:pt x="3655" y="2834"/>
                    <a:pt x="3655" y="1838"/>
                  </a:cubicBezTo>
                  <a:cubicBezTo>
                    <a:pt x="3655" y="822"/>
                    <a:pt x="2834" y="1"/>
                    <a:pt x="1838" y="1"/>
                  </a:cubicBezTo>
                  <a:close/>
                </a:path>
              </a:pathLst>
            </a:custGeom>
            <a:solidFill>
              <a:schemeClr val="accent4"/>
            </a:solidFill>
            <a:ln>
              <a:noFill/>
            </a:ln>
            <a:effectLst>
              <a:outerShdw blurRad="57150" dist="19050" dir="5400000" algn="bl" rotWithShape="0">
                <a:schemeClr val="dk1">
                  <a:alpha val="14000"/>
                </a:schemeClr>
              </a:outerShdw>
              <a:reflection stA="5000" endPos="12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5"/>
            <p:cNvSpPr/>
            <p:nvPr/>
          </p:nvSpPr>
          <p:spPr>
            <a:xfrm>
              <a:off x="1323786" y="858650"/>
              <a:ext cx="2208200" cy="57175"/>
            </a:xfrm>
            <a:custGeom>
              <a:avLst/>
              <a:gdLst/>
              <a:ahLst/>
              <a:cxnLst/>
              <a:rect l="l" t="t" r="r" b="b"/>
              <a:pathLst>
                <a:path w="88328" h="2287" extrusionOk="0">
                  <a:moveTo>
                    <a:pt x="1153" y="0"/>
                  </a:moveTo>
                  <a:cubicBezTo>
                    <a:pt x="509" y="0"/>
                    <a:pt x="1" y="508"/>
                    <a:pt x="1" y="1134"/>
                  </a:cubicBezTo>
                  <a:cubicBezTo>
                    <a:pt x="1" y="1778"/>
                    <a:pt x="509" y="2286"/>
                    <a:pt x="1153" y="2286"/>
                  </a:cubicBezTo>
                  <a:lnTo>
                    <a:pt x="87175" y="2286"/>
                  </a:lnTo>
                  <a:cubicBezTo>
                    <a:pt x="87819" y="2286"/>
                    <a:pt x="88328" y="1778"/>
                    <a:pt x="88328" y="1134"/>
                  </a:cubicBezTo>
                  <a:cubicBezTo>
                    <a:pt x="88328" y="508"/>
                    <a:pt x="87819" y="0"/>
                    <a:pt x="87175" y="0"/>
                  </a:cubicBezTo>
                  <a:close/>
                </a:path>
              </a:pathLst>
            </a:custGeom>
            <a:solidFill>
              <a:schemeClr val="accent6"/>
            </a:solidFill>
            <a:ln>
              <a:noFill/>
            </a:ln>
            <a:effectLst>
              <a:outerShdw blurRad="57150" dist="19050" dir="5400000" algn="bl" rotWithShape="0">
                <a:schemeClr val="dk1">
                  <a:alpha val="14000"/>
                </a:schemeClr>
              </a:outerShdw>
              <a:reflection stA="5000" endPos="12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5"/>
            <p:cNvSpPr/>
            <p:nvPr/>
          </p:nvSpPr>
          <p:spPr>
            <a:xfrm>
              <a:off x="3676611" y="858650"/>
              <a:ext cx="927000" cy="57175"/>
            </a:xfrm>
            <a:custGeom>
              <a:avLst/>
              <a:gdLst/>
              <a:ahLst/>
              <a:cxnLst/>
              <a:rect l="l" t="t" r="r" b="b"/>
              <a:pathLst>
                <a:path w="37080" h="2287" extrusionOk="0">
                  <a:moveTo>
                    <a:pt x="1154" y="0"/>
                  </a:moveTo>
                  <a:cubicBezTo>
                    <a:pt x="529" y="0"/>
                    <a:pt x="0" y="508"/>
                    <a:pt x="0" y="1134"/>
                  </a:cubicBezTo>
                  <a:cubicBezTo>
                    <a:pt x="0" y="1778"/>
                    <a:pt x="529" y="2286"/>
                    <a:pt x="1154" y="2286"/>
                  </a:cubicBezTo>
                  <a:lnTo>
                    <a:pt x="35925" y="2286"/>
                  </a:lnTo>
                  <a:cubicBezTo>
                    <a:pt x="36551" y="2286"/>
                    <a:pt x="37079" y="1778"/>
                    <a:pt x="37079" y="1134"/>
                  </a:cubicBezTo>
                  <a:cubicBezTo>
                    <a:pt x="37079" y="508"/>
                    <a:pt x="36551" y="0"/>
                    <a:pt x="35925" y="0"/>
                  </a:cubicBezTo>
                  <a:close/>
                </a:path>
              </a:pathLst>
            </a:custGeom>
            <a:solidFill>
              <a:schemeClr val="accent6"/>
            </a:solidFill>
            <a:ln>
              <a:noFill/>
            </a:ln>
            <a:effectLst>
              <a:outerShdw blurRad="57150" dist="19050" dir="5400000" algn="bl" rotWithShape="0">
                <a:schemeClr val="dk1">
                  <a:alpha val="14000"/>
                </a:schemeClr>
              </a:outerShdw>
              <a:reflection stA="5000" endPos="12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 name="Google Shape;1480;p75"/>
          <p:cNvSpPr/>
          <p:nvPr/>
        </p:nvSpPr>
        <p:spPr>
          <a:xfrm>
            <a:off x="4860464" y="1666893"/>
            <a:ext cx="42540" cy="42517"/>
          </a:xfrm>
          <a:custGeom>
            <a:avLst/>
            <a:gdLst/>
            <a:ahLst/>
            <a:cxnLst/>
            <a:rect l="l" t="t" r="r" b="b"/>
            <a:pathLst>
              <a:path w="3657" h="3655" extrusionOk="0">
                <a:moveTo>
                  <a:pt x="1838" y="1"/>
                </a:moveTo>
                <a:cubicBezTo>
                  <a:pt x="821" y="1"/>
                  <a:pt x="0" y="822"/>
                  <a:pt x="0" y="1838"/>
                </a:cubicBezTo>
                <a:cubicBezTo>
                  <a:pt x="0" y="2834"/>
                  <a:pt x="821" y="3655"/>
                  <a:pt x="1838" y="3655"/>
                </a:cubicBezTo>
                <a:cubicBezTo>
                  <a:pt x="2835" y="3655"/>
                  <a:pt x="3656" y="2834"/>
                  <a:pt x="3656" y="1838"/>
                </a:cubicBezTo>
                <a:cubicBezTo>
                  <a:pt x="3656" y="822"/>
                  <a:pt x="2835" y="1"/>
                  <a:pt x="1838" y="1"/>
                </a:cubicBezTo>
                <a:close/>
              </a:path>
            </a:pathLst>
          </a:custGeom>
          <a:solidFill>
            <a:schemeClr val="accent3"/>
          </a:solidFill>
          <a:ln>
            <a:noFill/>
          </a:ln>
          <a:effectLst>
            <a:outerShdw blurRad="57150" dist="19050" dir="5400000" algn="bl" rotWithShape="0">
              <a:schemeClr val="dk1">
                <a:alpha val="14000"/>
              </a:schemeClr>
            </a:outerShdw>
            <a:reflection stA="5000" endPos="12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1" name="Google Shape;1481;p75"/>
          <p:cNvPicPr preferRelativeResize="0"/>
          <p:nvPr/>
        </p:nvPicPr>
        <p:blipFill rotWithShape="1">
          <a:blip r:embed="rId4">
            <a:alphaModFix/>
          </a:blip>
          <a:srcRect t="8417" b="8408"/>
          <a:stretch/>
        </p:blipFill>
        <p:spPr>
          <a:xfrm>
            <a:off x="4848010" y="1795300"/>
            <a:ext cx="3350700" cy="1858800"/>
          </a:xfrm>
          <a:prstGeom prst="roundRect">
            <a:avLst>
              <a:gd name="adj" fmla="val 3418"/>
            </a:avLst>
          </a:prstGeom>
          <a:noFill/>
          <a:ln>
            <a:noFill/>
          </a:ln>
          <a:effectLst>
            <a:outerShdw blurRad="57150" dist="19050" dir="5400000" algn="bl" rotWithShape="0">
              <a:schemeClr val="dk1">
                <a:alpha val="20000"/>
              </a:schemeClr>
            </a:outerShdw>
          </a:effectLst>
        </p:spPr>
      </p:pic>
      <p:grpSp>
        <p:nvGrpSpPr>
          <p:cNvPr id="1482" name="Google Shape;1482;p75"/>
          <p:cNvGrpSpPr/>
          <p:nvPr/>
        </p:nvGrpSpPr>
        <p:grpSpPr>
          <a:xfrm rot="-2700000" flipH="1">
            <a:off x="4426529" y="1226808"/>
            <a:ext cx="564891" cy="178747"/>
            <a:chOff x="6872640" y="3355362"/>
            <a:chExt cx="564897" cy="178749"/>
          </a:xfrm>
        </p:grpSpPr>
        <p:sp>
          <p:nvSpPr>
            <p:cNvPr id="1483" name="Google Shape;1483;p75"/>
            <p:cNvSpPr/>
            <p:nvPr/>
          </p:nvSpPr>
          <p:spPr>
            <a:xfrm>
              <a:off x="7337337" y="3355362"/>
              <a:ext cx="100200" cy="100200"/>
            </a:xfrm>
            <a:prstGeom prst="ellipse">
              <a:avLst/>
            </a:prstGeom>
            <a:gradFill>
              <a:gsLst>
                <a:gs pos="0">
                  <a:srgbClr val="81EEEB"/>
                </a:gs>
                <a:gs pos="100000">
                  <a:srgbClr val="3AE4DF"/>
                </a:gs>
              </a:gsLst>
              <a:lin ang="8100019" scaled="0"/>
            </a:gra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5"/>
            <p:cNvSpPr/>
            <p:nvPr/>
          </p:nvSpPr>
          <p:spPr>
            <a:xfrm>
              <a:off x="6872640" y="3488811"/>
              <a:ext cx="45300" cy="45300"/>
            </a:xfrm>
            <a:prstGeom prst="ellipse">
              <a:avLst/>
            </a:prstGeom>
            <a:solidFill>
              <a:schemeClr val="lt1"/>
            </a:soli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75"/>
          <p:cNvGrpSpPr/>
          <p:nvPr/>
        </p:nvGrpSpPr>
        <p:grpSpPr>
          <a:xfrm>
            <a:off x="7414844" y="1408737"/>
            <a:ext cx="708584" cy="386560"/>
            <a:chOff x="6930163" y="1358338"/>
            <a:chExt cx="891300" cy="486300"/>
          </a:xfrm>
        </p:grpSpPr>
        <p:sp>
          <p:nvSpPr>
            <p:cNvPr id="1486" name="Google Shape;1486;p75"/>
            <p:cNvSpPr/>
            <p:nvPr/>
          </p:nvSpPr>
          <p:spPr>
            <a:xfrm>
              <a:off x="6930163" y="1358338"/>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 name="Google Shape;1487;p75"/>
            <p:cNvGrpSpPr/>
            <p:nvPr/>
          </p:nvGrpSpPr>
          <p:grpSpPr>
            <a:xfrm>
              <a:off x="7109579" y="1554476"/>
              <a:ext cx="532464" cy="94014"/>
              <a:chOff x="4703325" y="2297975"/>
              <a:chExt cx="242525" cy="42825"/>
            </a:xfrm>
          </p:grpSpPr>
          <p:sp>
            <p:nvSpPr>
              <p:cNvPr id="1488" name="Google Shape;1488;p75"/>
              <p:cNvSpPr/>
              <p:nvPr/>
            </p:nvSpPr>
            <p:spPr>
              <a:xfrm>
                <a:off x="4703325" y="2297975"/>
                <a:ext cx="50225" cy="42825"/>
              </a:xfrm>
              <a:custGeom>
                <a:avLst/>
                <a:gdLst/>
                <a:ahLst/>
                <a:cxnLst/>
                <a:rect l="l" t="t" r="r" b="b"/>
                <a:pathLst>
                  <a:path w="2009" h="1713" extrusionOk="0">
                    <a:moveTo>
                      <a:pt x="1141" y="1"/>
                    </a:moveTo>
                    <a:cubicBezTo>
                      <a:pt x="571" y="1"/>
                      <a:pt x="0" y="298"/>
                      <a:pt x="0" y="868"/>
                    </a:cubicBezTo>
                    <a:cubicBezTo>
                      <a:pt x="0" y="1439"/>
                      <a:pt x="571" y="1713"/>
                      <a:pt x="1141" y="1713"/>
                    </a:cubicBezTo>
                    <a:cubicBezTo>
                      <a:pt x="1712" y="1713"/>
                      <a:pt x="2009" y="1439"/>
                      <a:pt x="2009" y="868"/>
                    </a:cubicBezTo>
                    <a:cubicBezTo>
                      <a:pt x="2009" y="298"/>
                      <a:pt x="1712" y="1"/>
                      <a:pt x="1141"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5"/>
              <p:cNvSpPr/>
              <p:nvPr/>
            </p:nvSpPr>
            <p:spPr>
              <a:xfrm>
                <a:off x="4803175" y="2297975"/>
                <a:ext cx="42825" cy="42825"/>
              </a:xfrm>
              <a:custGeom>
                <a:avLst/>
                <a:gdLst/>
                <a:ahLst/>
                <a:cxnLst/>
                <a:rect l="l" t="t" r="r" b="b"/>
                <a:pathLst>
                  <a:path w="1713" h="1713" extrusionOk="0">
                    <a:moveTo>
                      <a:pt x="868" y="1"/>
                    </a:moveTo>
                    <a:cubicBezTo>
                      <a:pt x="297" y="1"/>
                      <a:pt x="0" y="298"/>
                      <a:pt x="0" y="868"/>
                    </a:cubicBezTo>
                    <a:cubicBezTo>
                      <a:pt x="0" y="1439"/>
                      <a:pt x="297" y="1713"/>
                      <a:pt x="868" y="1713"/>
                    </a:cubicBezTo>
                    <a:cubicBezTo>
                      <a:pt x="1438" y="1713"/>
                      <a:pt x="1712" y="1439"/>
                      <a:pt x="1712" y="868"/>
                    </a:cubicBezTo>
                    <a:cubicBezTo>
                      <a:pt x="1712" y="298"/>
                      <a:pt x="1438" y="1"/>
                      <a:pt x="868"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5"/>
              <p:cNvSpPr/>
              <p:nvPr/>
            </p:nvSpPr>
            <p:spPr>
              <a:xfrm>
                <a:off x="4896175" y="2297975"/>
                <a:ext cx="49675" cy="42825"/>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 name="Google Shape;1673;p79"/>
          <p:cNvSpPr/>
          <p:nvPr/>
        </p:nvSpPr>
        <p:spPr>
          <a:xfrm>
            <a:off x="1161995" y="3053550"/>
            <a:ext cx="2437641" cy="455114"/>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37" name="Google Shape;1674;p79"/>
          <p:cNvSpPr txBox="1">
            <a:spLocks noGrp="1"/>
          </p:cNvSpPr>
          <p:nvPr>
            <p:ph type="title"/>
          </p:nvPr>
        </p:nvSpPr>
        <p:spPr>
          <a:xfrm>
            <a:off x="860122" y="1686351"/>
            <a:ext cx="4107862" cy="1295400"/>
          </a:xfrm>
          <a:prstGeom prst="rect">
            <a:avLst/>
          </a:prstGeom>
        </p:spPr>
        <p:txBody>
          <a:bodyPr spcFirstLastPara="1" wrap="square" lIns="91425" tIns="91425" rIns="91425" bIns="91425" anchor="ctr" anchorCtr="0">
            <a:noAutofit/>
          </a:bodyPr>
          <a:lstStyle/>
          <a:p>
            <a:pPr lvl="0" algn="l"/>
            <a:r>
              <a:rPr lang="fr-FR" sz="4400" dirty="0" smtClean="0"/>
              <a:t>Conclusion</a:t>
            </a:r>
            <a:endParaRPr lang="fr-FR" sz="4400" dirty="0"/>
          </a:p>
        </p:txBody>
      </p:sp>
      <p:sp>
        <p:nvSpPr>
          <p:cNvPr id="38" name="Google Shape;1676;p79"/>
          <p:cNvSpPr txBox="1">
            <a:spLocks noGrp="1"/>
          </p:cNvSpPr>
          <p:nvPr>
            <p:ph type="subTitle" idx="1"/>
          </p:nvPr>
        </p:nvSpPr>
        <p:spPr>
          <a:xfrm>
            <a:off x="1485702" y="3086572"/>
            <a:ext cx="4227868" cy="344100"/>
          </a:xfrm>
          <a:prstGeom prst="rect">
            <a:avLst/>
          </a:prstGeom>
        </p:spPr>
        <p:txBody>
          <a:bodyPr spcFirstLastPara="1" wrap="square" lIns="91425" tIns="91425" rIns="91425" bIns="91425" anchor="t" anchorCtr="0">
            <a:noAutofit/>
          </a:bodyPr>
          <a:lstStyle/>
          <a:p>
            <a:pPr marL="0" lvl="0" indent="0" algn="l"/>
            <a:r>
              <a:rPr lang="fr-FR" sz="1400" dirty="0">
                <a:solidFill>
                  <a:schemeClr val="accent1">
                    <a:lumMod val="50000"/>
                  </a:schemeClr>
                </a:solidFill>
                <a:latin typeface="Arial Nova" panose="020B0504020202020204" pitchFamily="34" charset="0"/>
                <a:cs typeface="Arial" panose="020B0604020202020204" pitchFamily="34" charset="0"/>
              </a:rPr>
              <a:t>Résumé du projet</a:t>
            </a:r>
          </a:p>
          <a:p>
            <a:pPr marL="0" lvl="0" indent="0" algn="ctr" rtl="0">
              <a:spcBef>
                <a:spcPts val="0"/>
              </a:spcBef>
              <a:spcAft>
                <a:spcPts val="1600"/>
              </a:spcAft>
              <a:buNone/>
            </a:pPr>
            <a:endParaRPr dirty="0"/>
          </a:p>
        </p:txBody>
      </p:sp>
      <p:sp>
        <p:nvSpPr>
          <p:cNvPr id="39" name="Google Shape;1672;p79"/>
          <p:cNvSpPr/>
          <p:nvPr/>
        </p:nvSpPr>
        <p:spPr>
          <a:xfrm>
            <a:off x="1956691" y="955020"/>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75;p79"/>
          <p:cNvSpPr txBox="1">
            <a:spLocks/>
          </p:cNvSpPr>
          <p:nvPr/>
        </p:nvSpPr>
        <p:spPr>
          <a:xfrm>
            <a:off x="1956691" y="1077674"/>
            <a:ext cx="891300" cy="4863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600" b="1" dirty="0" smtClean="0">
                <a:solidFill>
                  <a:schemeClr val="accent6"/>
                </a:solidFill>
                <a:latin typeface="Montserrat" panose="020B0604020202020204" charset="0"/>
              </a:rPr>
              <a:t>04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childTnLst>
                                </p:cTn>
                              </p:par>
                              <p:par>
                                <p:cTn id="8" presetID="10" presetClass="entr" presetSubtype="0"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1000"/>
                                        <p:tgtEl>
                                          <p:spTgt spid="38"/>
                                        </p:tgtEl>
                                      </p:cBhvr>
                                    </p:animEffect>
                                  </p:childTnLst>
                                </p:cTn>
                              </p:par>
                              <p:par>
                                <p:cTn id="11" presetID="10" presetClass="entr" presetSubtype="0" fill="hold" nodeType="withEffect">
                                  <p:stCondLst>
                                    <p:cond delay="0"/>
                                  </p:stCondLst>
                                  <p:childTnLst>
                                    <p:set>
                                      <p:cBhvr>
                                        <p:cTn id="12" dur="1" fill="hold">
                                          <p:stCondLst>
                                            <p:cond delay="0"/>
                                          </p:stCondLst>
                                        </p:cTn>
                                        <p:tgtEl>
                                          <p:spTgt spid="40"/>
                                        </p:tgtEl>
                                        <p:attrNameLst>
                                          <p:attrName>style.visibility</p:attrName>
                                        </p:attrNameLst>
                                      </p:cBhvr>
                                      <p:to>
                                        <p:strVal val="visible"/>
                                      </p:to>
                                    </p:set>
                                    <p:animEffect transition="in" filter="fade">
                                      <p:cBhvr>
                                        <p:cTn id="13"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5" name="Google Shape;1465;p75"/>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5">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5">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5">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5"/>
          <p:cNvSpPr/>
          <p:nvPr/>
        </p:nvSpPr>
        <p:spPr>
          <a:xfrm rot="-10269652">
            <a:off x="787180" y="2864369"/>
            <a:ext cx="866139" cy="1183238"/>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2"/>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75"/>
          <p:cNvGrpSpPr/>
          <p:nvPr/>
        </p:nvGrpSpPr>
        <p:grpSpPr>
          <a:xfrm>
            <a:off x="7512100" y="2083759"/>
            <a:ext cx="1178417" cy="1570940"/>
            <a:chOff x="7452861" y="1397649"/>
            <a:chExt cx="1178417" cy="1570940"/>
          </a:xfrm>
        </p:grpSpPr>
        <p:sp>
          <p:nvSpPr>
            <p:cNvPr id="1471" name="Google Shape;1471;p75"/>
            <p:cNvSpPr/>
            <p:nvPr/>
          </p:nvSpPr>
          <p:spPr>
            <a:xfrm flipH="1">
              <a:off x="7452861" y="139764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5"/>
            <p:cNvSpPr/>
            <p:nvPr/>
          </p:nvSpPr>
          <p:spPr>
            <a:xfrm flipH="1">
              <a:off x="7687763" y="167964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 name="Google Shape;1480;p75"/>
          <p:cNvSpPr/>
          <p:nvPr/>
        </p:nvSpPr>
        <p:spPr>
          <a:xfrm>
            <a:off x="1445308" y="2685712"/>
            <a:ext cx="42540" cy="42517"/>
          </a:xfrm>
          <a:custGeom>
            <a:avLst/>
            <a:gdLst/>
            <a:ahLst/>
            <a:cxnLst/>
            <a:rect l="l" t="t" r="r" b="b"/>
            <a:pathLst>
              <a:path w="3657" h="3655" extrusionOk="0">
                <a:moveTo>
                  <a:pt x="1838" y="1"/>
                </a:moveTo>
                <a:cubicBezTo>
                  <a:pt x="821" y="1"/>
                  <a:pt x="0" y="822"/>
                  <a:pt x="0" y="1838"/>
                </a:cubicBezTo>
                <a:cubicBezTo>
                  <a:pt x="0" y="2834"/>
                  <a:pt x="821" y="3655"/>
                  <a:pt x="1838" y="3655"/>
                </a:cubicBezTo>
                <a:cubicBezTo>
                  <a:pt x="2835" y="3655"/>
                  <a:pt x="3656" y="2834"/>
                  <a:pt x="3656" y="1838"/>
                </a:cubicBezTo>
                <a:cubicBezTo>
                  <a:pt x="3656" y="822"/>
                  <a:pt x="2835" y="1"/>
                  <a:pt x="1838" y="1"/>
                </a:cubicBezTo>
                <a:close/>
              </a:path>
            </a:pathLst>
          </a:custGeom>
          <a:solidFill>
            <a:schemeClr val="accent3"/>
          </a:solidFill>
          <a:ln>
            <a:noFill/>
          </a:ln>
          <a:effectLst>
            <a:outerShdw blurRad="57150" dist="19050" dir="5400000" algn="bl" rotWithShape="0">
              <a:schemeClr val="dk1">
                <a:alpha val="14000"/>
              </a:schemeClr>
            </a:outerShdw>
            <a:reflection stA="5000" endPos="12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 name="Google Shape;1482;p75"/>
          <p:cNvGrpSpPr/>
          <p:nvPr/>
        </p:nvGrpSpPr>
        <p:grpSpPr>
          <a:xfrm rot="-2700000" flipH="1">
            <a:off x="937804" y="2375940"/>
            <a:ext cx="564891" cy="178747"/>
            <a:chOff x="6872640" y="3355362"/>
            <a:chExt cx="564897" cy="178749"/>
          </a:xfrm>
        </p:grpSpPr>
        <p:sp>
          <p:nvSpPr>
            <p:cNvPr id="1483" name="Google Shape;1483;p75"/>
            <p:cNvSpPr/>
            <p:nvPr/>
          </p:nvSpPr>
          <p:spPr>
            <a:xfrm>
              <a:off x="7337337" y="3355362"/>
              <a:ext cx="100200" cy="100200"/>
            </a:xfrm>
            <a:prstGeom prst="ellipse">
              <a:avLst/>
            </a:prstGeom>
            <a:gradFill>
              <a:gsLst>
                <a:gs pos="0">
                  <a:srgbClr val="81EEEB"/>
                </a:gs>
                <a:gs pos="100000">
                  <a:srgbClr val="3AE4DF"/>
                </a:gs>
              </a:gsLst>
              <a:lin ang="8100019" scaled="0"/>
            </a:gra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5"/>
            <p:cNvSpPr/>
            <p:nvPr/>
          </p:nvSpPr>
          <p:spPr>
            <a:xfrm>
              <a:off x="6872640" y="3488811"/>
              <a:ext cx="45300" cy="45300"/>
            </a:xfrm>
            <a:prstGeom prst="ellipse">
              <a:avLst/>
            </a:prstGeom>
            <a:solidFill>
              <a:schemeClr val="lt1"/>
            </a:soli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17</a:t>
            </a:r>
            <a:endParaRPr b="1" dirty="0">
              <a:solidFill>
                <a:srgbClr val="0070C0"/>
              </a:solidFill>
              <a:latin typeface="Montserrat" panose="020B0604020202020204" charset="0"/>
            </a:endParaRPr>
          </a:p>
        </p:txBody>
      </p:sp>
      <p:sp>
        <p:nvSpPr>
          <p:cNvPr id="2" name="Rectangle 1"/>
          <p:cNvSpPr/>
          <p:nvPr/>
        </p:nvSpPr>
        <p:spPr>
          <a:xfrm>
            <a:off x="841290" y="589061"/>
            <a:ext cx="2528256" cy="584775"/>
          </a:xfrm>
          <a:prstGeom prst="rect">
            <a:avLst/>
          </a:prstGeom>
        </p:spPr>
        <p:txBody>
          <a:bodyPr wrap="none">
            <a:spAutoFit/>
          </a:bodyPr>
          <a:lstStyle/>
          <a:p>
            <a:r>
              <a:rPr lang="fr-FR" sz="3200" b="1" dirty="0" smtClean="0">
                <a:solidFill>
                  <a:schemeClr val="accent6"/>
                </a:solidFill>
              </a:rPr>
              <a:t>Conclusion </a:t>
            </a:r>
            <a:endParaRPr lang="fr-FR" sz="3200" b="1" dirty="0">
              <a:solidFill>
                <a:schemeClr val="accent6"/>
              </a:solidFill>
            </a:endParaRPr>
          </a:p>
        </p:txBody>
      </p:sp>
      <p:sp>
        <p:nvSpPr>
          <p:cNvPr id="3" name="ZoneTexte 2"/>
          <p:cNvSpPr txBox="1"/>
          <p:nvPr/>
        </p:nvSpPr>
        <p:spPr>
          <a:xfrm>
            <a:off x="1688087" y="1447674"/>
            <a:ext cx="5614410" cy="2031325"/>
          </a:xfrm>
          <a:prstGeom prst="rect">
            <a:avLst/>
          </a:prstGeom>
          <a:noFill/>
        </p:spPr>
        <p:txBody>
          <a:bodyPr wrap="square" rtlCol="0">
            <a:spAutoFit/>
          </a:bodyPr>
          <a:lstStyle/>
          <a:p>
            <a:pPr algn="just"/>
            <a:r>
              <a:rPr lang="fr-FR" sz="1800" b="1" dirty="0" smtClean="0">
                <a:solidFill>
                  <a:schemeClr val="accent6"/>
                </a:solidFill>
                <a:latin typeface="Montserrat" panose="020B0604020202020204" charset="0"/>
              </a:rPr>
              <a:t>    Les </a:t>
            </a:r>
            <a:r>
              <a:rPr lang="fr-FR" sz="1800" b="1" dirty="0">
                <a:solidFill>
                  <a:schemeClr val="accent6"/>
                </a:solidFill>
                <a:latin typeface="Montserrat" panose="020B0604020202020204" charset="0"/>
              </a:rPr>
              <a:t>blogs sont destinés à tout le monde et des personnes de tous âges échangent sur des blogs tous les jours pour l'école, le travail et les loisirs, mais peu importe ce que vous voulez faire. le </a:t>
            </a:r>
            <a:r>
              <a:rPr lang="fr-FR" sz="1800" b="1" dirty="0" err="1">
                <a:solidFill>
                  <a:schemeClr val="accent6"/>
                </a:solidFill>
                <a:latin typeface="Montserrat" panose="020B0604020202020204" charset="0"/>
              </a:rPr>
              <a:t>blogging</a:t>
            </a:r>
            <a:r>
              <a:rPr lang="fr-FR" sz="1800" b="1" dirty="0">
                <a:solidFill>
                  <a:schemeClr val="accent6"/>
                </a:solidFill>
                <a:latin typeface="Montserrat" panose="020B0604020202020204" charset="0"/>
              </a:rPr>
              <a:t> est un excellent moyen d'entrer en contact avec d'autres personnes et de diffuser vos </a:t>
            </a:r>
            <a:r>
              <a:rPr lang="fr-FR" sz="1800" b="1" dirty="0" smtClean="0">
                <a:solidFill>
                  <a:schemeClr val="accent6"/>
                </a:solidFill>
                <a:latin typeface="Montserrat" panose="020B0604020202020204" charset="0"/>
              </a:rPr>
              <a:t>idées .</a:t>
            </a:r>
            <a:endParaRPr lang="fr-FR" sz="1800" b="1" dirty="0">
              <a:solidFill>
                <a:schemeClr val="accent6"/>
              </a:solidFill>
              <a:latin typeface="Montserrat" panose="020B0604020202020204" charset="0"/>
            </a:endParaRPr>
          </a:p>
        </p:txBody>
      </p:sp>
    </p:spTree>
    <p:extLst>
      <p:ext uri="{BB962C8B-B14F-4D97-AF65-F5344CB8AC3E}">
        <p14:creationId xmlns:p14="http://schemas.microsoft.com/office/powerpoint/2010/main" val="2012943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3">
                                            <p:txEl>
                                              <p:pRg st="0" end="0"/>
                                            </p:txEl>
                                          </p:spTgt>
                                        </p:tgtEl>
                                        <p:attrNameLst>
                                          <p:attrName>style.color</p:attrName>
                                        </p:attrNameLst>
                                      </p:cBhvr>
                                      <p:to>
                                        <p:clrVal>
                                          <a:srgbClr val="FFFF00"/>
                                        </p:clrVal>
                                      </p:to>
                                    </p:set>
                                    <p:set>
                                      <p:cBhvr>
                                        <p:cTn id="7" dur="500" fill="hold"/>
                                        <p:tgtEl>
                                          <p:spTgt spid="3">
                                            <p:txEl>
                                              <p:pRg st="0" end="0"/>
                                            </p:txEl>
                                          </p:spTgt>
                                        </p:tgtEl>
                                        <p:attrNameLst>
                                          <p:attrName>fillcolor</p:attrName>
                                        </p:attrNameLst>
                                      </p:cBhvr>
                                      <p:to>
                                        <p:clrVal>
                                          <a:srgbClr val="FFFF00"/>
                                        </p:clrVal>
                                      </p:to>
                                    </p:set>
                                    <p:set>
                                      <p:cBhvr>
                                        <p:cTn id="8" dur="500" fill="hold"/>
                                        <p:tgtEl>
                                          <p:spTgt spid="3">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94"/>
        <p:cNvGrpSpPr/>
        <p:nvPr/>
      </p:nvGrpSpPr>
      <p:grpSpPr>
        <a:xfrm>
          <a:off x="0" y="0"/>
          <a:ext cx="0" cy="0"/>
          <a:chOff x="0" y="0"/>
          <a:chExt cx="0" cy="0"/>
        </a:xfrm>
      </p:grpSpPr>
      <p:sp>
        <p:nvSpPr>
          <p:cNvPr id="3800" name="Google Shape;3800;p115"/>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15">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15">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15">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15"/>
          <p:cNvSpPr/>
          <p:nvPr/>
        </p:nvSpPr>
        <p:spPr>
          <a:xfrm>
            <a:off x="1716021" y="5461903"/>
            <a:ext cx="95381" cy="87185"/>
          </a:xfrm>
          <a:custGeom>
            <a:avLst/>
            <a:gdLst/>
            <a:ahLst/>
            <a:cxnLst/>
            <a:rect l="l" t="t" r="r" b="b"/>
            <a:pathLst>
              <a:path w="3561" h="3255" extrusionOk="0">
                <a:moveTo>
                  <a:pt x="430" y="1"/>
                </a:moveTo>
                <a:cubicBezTo>
                  <a:pt x="194" y="1"/>
                  <a:pt x="0" y="279"/>
                  <a:pt x="215" y="458"/>
                </a:cubicBezTo>
                <a:cubicBezTo>
                  <a:pt x="1242" y="1257"/>
                  <a:pt x="2155" y="2170"/>
                  <a:pt x="2977" y="3152"/>
                </a:cubicBezTo>
                <a:cubicBezTo>
                  <a:pt x="3033" y="3224"/>
                  <a:pt x="3100" y="3255"/>
                  <a:pt x="3166" y="3255"/>
                </a:cubicBezTo>
                <a:cubicBezTo>
                  <a:pt x="3369" y="3255"/>
                  <a:pt x="3560" y="2970"/>
                  <a:pt x="3388" y="2764"/>
                </a:cubicBezTo>
                <a:cubicBezTo>
                  <a:pt x="2566" y="1759"/>
                  <a:pt x="1630" y="869"/>
                  <a:pt x="626" y="70"/>
                </a:cubicBezTo>
                <a:cubicBezTo>
                  <a:pt x="563" y="21"/>
                  <a:pt x="495" y="1"/>
                  <a:pt x="430" y="1"/>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5" name="Google Shape;3805;p115"/>
          <p:cNvGrpSpPr/>
          <p:nvPr/>
        </p:nvGrpSpPr>
        <p:grpSpPr>
          <a:xfrm>
            <a:off x="1174307" y="3130680"/>
            <a:ext cx="637081" cy="1133514"/>
            <a:chOff x="1609282" y="5092055"/>
            <a:chExt cx="637081" cy="1133514"/>
          </a:xfrm>
        </p:grpSpPr>
        <p:sp>
          <p:nvSpPr>
            <p:cNvPr id="3806" name="Google Shape;3806;p115"/>
            <p:cNvSpPr/>
            <p:nvPr/>
          </p:nvSpPr>
          <p:spPr>
            <a:xfrm>
              <a:off x="1609282" y="5092055"/>
              <a:ext cx="375847" cy="809523"/>
            </a:xfrm>
            <a:custGeom>
              <a:avLst/>
              <a:gdLst/>
              <a:ahLst/>
              <a:cxnLst/>
              <a:rect l="l" t="t" r="r" b="b"/>
              <a:pathLst>
                <a:path w="14032" h="30223" extrusionOk="0">
                  <a:moveTo>
                    <a:pt x="8091" y="0"/>
                  </a:moveTo>
                  <a:cubicBezTo>
                    <a:pt x="7784" y="0"/>
                    <a:pt x="7471" y="83"/>
                    <a:pt x="7168" y="274"/>
                  </a:cubicBezTo>
                  <a:cubicBezTo>
                    <a:pt x="5638" y="1210"/>
                    <a:pt x="6529" y="2922"/>
                    <a:pt x="5935" y="4223"/>
                  </a:cubicBezTo>
                  <a:cubicBezTo>
                    <a:pt x="5387" y="5433"/>
                    <a:pt x="3767" y="5958"/>
                    <a:pt x="3379" y="7259"/>
                  </a:cubicBezTo>
                  <a:cubicBezTo>
                    <a:pt x="2922" y="8742"/>
                    <a:pt x="3767" y="10386"/>
                    <a:pt x="3538" y="11892"/>
                  </a:cubicBezTo>
                  <a:cubicBezTo>
                    <a:pt x="3401" y="12851"/>
                    <a:pt x="2854" y="13513"/>
                    <a:pt x="2100" y="14175"/>
                  </a:cubicBezTo>
                  <a:cubicBezTo>
                    <a:pt x="1598" y="14631"/>
                    <a:pt x="1119" y="15088"/>
                    <a:pt x="913" y="15704"/>
                  </a:cubicBezTo>
                  <a:cubicBezTo>
                    <a:pt x="388" y="17256"/>
                    <a:pt x="1575" y="18831"/>
                    <a:pt x="2374" y="20224"/>
                  </a:cubicBezTo>
                  <a:cubicBezTo>
                    <a:pt x="2854" y="21068"/>
                    <a:pt x="3310" y="22141"/>
                    <a:pt x="3036" y="23031"/>
                  </a:cubicBezTo>
                  <a:cubicBezTo>
                    <a:pt x="2740" y="23944"/>
                    <a:pt x="1712" y="24195"/>
                    <a:pt x="1005" y="24789"/>
                  </a:cubicBezTo>
                  <a:cubicBezTo>
                    <a:pt x="0" y="25610"/>
                    <a:pt x="137" y="27025"/>
                    <a:pt x="959" y="28030"/>
                  </a:cubicBezTo>
                  <a:cubicBezTo>
                    <a:pt x="1370" y="28532"/>
                    <a:pt x="1918" y="28920"/>
                    <a:pt x="2511" y="29171"/>
                  </a:cubicBezTo>
                  <a:cubicBezTo>
                    <a:pt x="3744" y="29924"/>
                    <a:pt x="5273" y="30153"/>
                    <a:pt x="6711" y="30198"/>
                  </a:cubicBezTo>
                  <a:cubicBezTo>
                    <a:pt x="7052" y="30213"/>
                    <a:pt x="7425" y="30223"/>
                    <a:pt x="7817" y="30223"/>
                  </a:cubicBezTo>
                  <a:cubicBezTo>
                    <a:pt x="10496" y="30223"/>
                    <a:pt x="14032" y="29751"/>
                    <a:pt x="13833" y="27003"/>
                  </a:cubicBezTo>
                  <a:cubicBezTo>
                    <a:pt x="13741" y="25747"/>
                    <a:pt x="12532" y="24789"/>
                    <a:pt x="12166" y="23625"/>
                  </a:cubicBezTo>
                  <a:cubicBezTo>
                    <a:pt x="11915" y="22803"/>
                    <a:pt x="12417" y="22232"/>
                    <a:pt x="12691" y="21502"/>
                  </a:cubicBezTo>
                  <a:cubicBezTo>
                    <a:pt x="12920" y="20954"/>
                    <a:pt x="12920" y="20361"/>
                    <a:pt x="12691" y="19767"/>
                  </a:cubicBezTo>
                  <a:cubicBezTo>
                    <a:pt x="12258" y="18626"/>
                    <a:pt x="11094" y="17644"/>
                    <a:pt x="10911" y="16457"/>
                  </a:cubicBezTo>
                  <a:cubicBezTo>
                    <a:pt x="10706" y="15019"/>
                    <a:pt x="12326" y="14061"/>
                    <a:pt x="12851" y="12851"/>
                  </a:cubicBezTo>
                  <a:cubicBezTo>
                    <a:pt x="13330" y="11733"/>
                    <a:pt x="12851" y="10591"/>
                    <a:pt x="12189" y="9541"/>
                  </a:cubicBezTo>
                  <a:cubicBezTo>
                    <a:pt x="11847" y="8971"/>
                    <a:pt x="11436" y="8400"/>
                    <a:pt x="11162" y="7784"/>
                  </a:cubicBezTo>
                  <a:cubicBezTo>
                    <a:pt x="10728" y="6916"/>
                    <a:pt x="10820" y="6095"/>
                    <a:pt x="10979" y="5227"/>
                  </a:cubicBezTo>
                  <a:cubicBezTo>
                    <a:pt x="11276" y="3789"/>
                    <a:pt x="11116" y="2397"/>
                    <a:pt x="10066" y="1119"/>
                  </a:cubicBezTo>
                  <a:cubicBezTo>
                    <a:pt x="9579" y="502"/>
                    <a:pt x="8850" y="0"/>
                    <a:pt x="8091" y="0"/>
                  </a:cubicBezTo>
                  <a:close/>
                </a:path>
              </a:pathLst>
            </a:custGeom>
            <a:solidFill>
              <a:schemeClr val="accent4"/>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15"/>
            <p:cNvSpPr/>
            <p:nvPr/>
          </p:nvSpPr>
          <p:spPr>
            <a:xfrm>
              <a:off x="1792706" y="5358459"/>
              <a:ext cx="15294" cy="836549"/>
            </a:xfrm>
            <a:custGeom>
              <a:avLst/>
              <a:gdLst/>
              <a:ahLst/>
              <a:cxnLst/>
              <a:rect l="l" t="t" r="r" b="b"/>
              <a:pathLst>
                <a:path w="571" h="31232" extrusionOk="0">
                  <a:moveTo>
                    <a:pt x="285" y="0"/>
                  </a:moveTo>
                  <a:cubicBezTo>
                    <a:pt x="143" y="0"/>
                    <a:pt x="0" y="86"/>
                    <a:pt x="0" y="257"/>
                  </a:cubicBezTo>
                  <a:lnTo>
                    <a:pt x="0" y="30957"/>
                  </a:lnTo>
                  <a:cubicBezTo>
                    <a:pt x="0" y="31140"/>
                    <a:pt x="143" y="31231"/>
                    <a:pt x="285" y="31231"/>
                  </a:cubicBezTo>
                  <a:cubicBezTo>
                    <a:pt x="428" y="31231"/>
                    <a:pt x="571" y="31140"/>
                    <a:pt x="571" y="30957"/>
                  </a:cubicBezTo>
                  <a:lnTo>
                    <a:pt x="571" y="257"/>
                  </a:lnTo>
                  <a:cubicBezTo>
                    <a:pt x="571" y="86"/>
                    <a:pt x="428" y="0"/>
                    <a:pt x="285" y="0"/>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15"/>
            <p:cNvSpPr/>
            <p:nvPr/>
          </p:nvSpPr>
          <p:spPr>
            <a:xfrm>
              <a:off x="1680343" y="5754663"/>
              <a:ext cx="127925" cy="94337"/>
            </a:xfrm>
            <a:custGeom>
              <a:avLst/>
              <a:gdLst/>
              <a:ahLst/>
              <a:cxnLst/>
              <a:rect l="l" t="t" r="r" b="b"/>
              <a:pathLst>
                <a:path w="4776" h="3522" extrusionOk="0">
                  <a:moveTo>
                    <a:pt x="373" y="1"/>
                  </a:moveTo>
                  <a:cubicBezTo>
                    <a:pt x="147" y="1"/>
                    <a:pt x="0" y="359"/>
                    <a:pt x="246" y="530"/>
                  </a:cubicBezTo>
                  <a:cubicBezTo>
                    <a:pt x="1616" y="1420"/>
                    <a:pt x="2940" y="2379"/>
                    <a:pt x="4172" y="3452"/>
                  </a:cubicBezTo>
                  <a:cubicBezTo>
                    <a:pt x="4231" y="3500"/>
                    <a:pt x="4295" y="3521"/>
                    <a:pt x="4356" y="3521"/>
                  </a:cubicBezTo>
                  <a:cubicBezTo>
                    <a:pt x="4582" y="3521"/>
                    <a:pt x="4776" y="3243"/>
                    <a:pt x="4560" y="3064"/>
                  </a:cubicBezTo>
                  <a:cubicBezTo>
                    <a:pt x="3282" y="1968"/>
                    <a:pt x="1935" y="964"/>
                    <a:pt x="520" y="51"/>
                  </a:cubicBezTo>
                  <a:cubicBezTo>
                    <a:pt x="470" y="16"/>
                    <a:pt x="420" y="1"/>
                    <a:pt x="373" y="1"/>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15"/>
            <p:cNvSpPr/>
            <p:nvPr/>
          </p:nvSpPr>
          <p:spPr>
            <a:xfrm>
              <a:off x="1792465" y="5593122"/>
              <a:ext cx="103203" cy="111185"/>
            </a:xfrm>
            <a:custGeom>
              <a:avLst/>
              <a:gdLst/>
              <a:ahLst/>
              <a:cxnLst/>
              <a:rect l="l" t="t" r="r" b="b"/>
              <a:pathLst>
                <a:path w="3853" h="4151" extrusionOk="0">
                  <a:moveTo>
                    <a:pt x="3430" y="0"/>
                  </a:moveTo>
                  <a:cubicBezTo>
                    <a:pt x="3368" y="0"/>
                    <a:pt x="3305" y="23"/>
                    <a:pt x="3250" y="79"/>
                  </a:cubicBezTo>
                  <a:cubicBezTo>
                    <a:pt x="2086" y="1197"/>
                    <a:pt x="1059" y="2430"/>
                    <a:pt x="146" y="3731"/>
                  </a:cubicBezTo>
                  <a:cubicBezTo>
                    <a:pt x="1" y="3940"/>
                    <a:pt x="198" y="4150"/>
                    <a:pt x="398" y="4150"/>
                  </a:cubicBezTo>
                  <a:cubicBezTo>
                    <a:pt x="482" y="4150"/>
                    <a:pt x="565" y="4114"/>
                    <a:pt x="625" y="4027"/>
                  </a:cubicBezTo>
                  <a:cubicBezTo>
                    <a:pt x="1516" y="2749"/>
                    <a:pt x="2520" y="1562"/>
                    <a:pt x="3638" y="489"/>
                  </a:cubicBezTo>
                  <a:cubicBezTo>
                    <a:pt x="3852" y="293"/>
                    <a:pt x="3649" y="0"/>
                    <a:pt x="3430" y="0"/>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15"/>
            <p:cNvSpPr/>
            <p:nvPr/>
          </p:nvSpPr>
          <p:spPr>
            <a:xfrm>
              <a:off x="1724833" y="6087359"/>
              <a:ext cx="147987" cy="138211"/>
            </a:xfrm>
            <a:custGeom>
              <a:avLst/>
              <a:gdLst/>
              <a:ahLst/>
              <a:cxnLst/>
              <a:rect l="l" t="t" r="r" b="b"/>
              <a:pathLst>
                <a:path w="5525" h="5160" extrusionOk="0">
                  <a:moveTo>
                    <a:pt x="0" y="1"/>
                  </a:moveTo>
                  <a:lnTo>
                    <a:pt x="731" y="5159"/>
                  </a:lnTo>
                  <a:lnTo>
                    <a:pt x="4680" y="5159"/>
                  </a:lnTo>
                  <a:lnTo>
                    <a:pt x="5524" y="1"/>
                  </a:lnTo>
                  <a:close/>
                </a:path>
              </a:pathLst>
            </a:custGeom>
            <a:solidFill>
              <a:schemeClr val="accent2"/>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15"/>
            <p:cNvSpPr/>
            <p:nvPr/>
          </p:nvSpPr>
          <p:spPr>
            <a:xfrm>
              <a:off x="1970023" y="5384574"/>
              <a:ext cx="276341" cy="595136"/>
            </a:xfrm>
            <a:custGeom>
              <a:avLst/>
              <a:gdLst/>
              <a:ahLst/>
              <a:cxnLst/>
              <a:rect l="l" t="t" r="r" b="b"/>
              <a:pathLst>
                <a:path w="10317" h="22219" extrusionOk="0">
                  <a:moveTo>
                    <a:pt x="4384" y="0"/>
                  </a:moveTo>
                  <a:cubicBezTo>
                    <a:pt x="3826" y="0"/>
                    <a:pt x="3280" y="371"/>
                    <a:pt x="2921" y="812"/>
                  </a:cubicBezTo>
                  <a:cubicBezTo>
                    <a:pt x="2145" y="1770"/>
                    <a:pt x="2031" y="2797"/>
                    <a:pt x="2259" y="3847"/>
                  </a:cubicBezTo>
                  <a:cubicBezTo>
                    <a:pt x="2373" y="4486"/>
                    <a:pt x="2442" y="5080"/>
                    <a:pt x="2122" y="5719"/>
                  </a:cubicBezTo>
                  <a:cubicBezTo>
                    <a:pt x="1917" y="6175"/>
                    <a:pt x="1620" y="6586"/>
                    <a:pt x="1369" y="7020"/>
                  </a:cubicBezTo>
                  <a:cubicBezTo>
                    <a:pt x="890" y="7796"/>
                    <a:pt x="524" y="8618"/>
                    <a:pt x="867" y="9440"/>
                  </a:cubicBezTo>
                  <a:cubicBezTo>
                    <a:pt x="1255" y="10330"/>
                    <a:pt x="2442" y="11037"/>
                    <a:pt x="2305" y="12087"/>
                  </a:cubicBezTo>
                  <a:cubicBezTo>
                    <a:pt x="2168" y="12977"/>
                    <a:pt x="1323" y="13685"/>
                    <a:pt x="1004" y="14530"/>
                  </a:cubicBezTo>
                  <a:cubicBezTo>
                    <a:pt x="844" y="14963"/>
                    <a:pt x="821" y="15397"/>
                    <a:pt x="1004" y="15808"/>
                  </a:cubicBezTo>
                  <a:cubicBezTo>
                    <a:pt x="1209" y="16333"/>
                    <a:pt x="1574" y="16744"/>
                    <a:pt x="1392" y="17360"/>
                  </a:cubicBezTo>
                  <a:cubicBezTo>
                    <a:pt x="1118" y="18227"/>
                    <a:pt x="228" y="18912"/>
                    <a:pt x="159" y="19848"/>
                  </a:cubicBezTo>
                  <a:cubicBezTo>
                    <a:pt x="0" y="21855"/>
                    <a:pt x="2594" y="22219"/>
                    <a:pt x="4563" y="22219"/>
                  </a:cubicBezTo>
                  <a:cubicBezTo>
                    <a:pt x="4854" y="22219"/>
                    <a:pt x="5133" y="22211"/>
                    <a:pt x="5386" y="22199"/>
                  </a:cubicBezTo>
                  <a:cubicBezTo>
                    <a:pt x="6436" y="22153"/>
                    <a:pt x="7577" y="21993"/>
                    <a:pt x="8468" y="21446"/>
                  </a:cubicBezTo>
                  <a:cubicBezTo>
                    <a:pt x="8901" y="21240"/>
                    <a:pt x="9312" y="20966"/>
                    <a:pt x="9609" y="20601"/>
                  </a:cubicBezTo>
                  <a:cubicBezTo>
                    <a:pt x="10225" y="19848"/>
                    <a:pt x="10316" y="18821"/>
                    <a:pt x="9586" y="18204"/>
                  </a:cubicBezTo>
                  <a:cubicBezTo>
                    <a:pt x="9061" y="17771"/>
                    <a:pt x="8308" y="17588"/>
                    <a:pt x="8102" y="16926"/>
                  </a:cubicBezTo>
                  <a:cubicBezTo>
                    <a:pt x="7874" y="16264"/>
                    <a:pt x="8217" y="15488"/>
                    <a:pt x="8582" y="14849"/>
                  </a:cubicBezTo>
                  <a:cubicBezTo>
                    <a:pt x="9152" y="13845"/>
                    <a:pt x="10043" y="12681"/>
                    <a:pt x="9655" y="11539"/>
                  </a:cubicBezTo>
                  <a:cubicBezTo>
                    <a:pt x="9495" y="11083"/>
                    <a:pt x="9130" y="10741"/>
                    <a:pt x="8764" y="10421"/>
                  </a:cubicBezTo>
                  <a:cubicBezTo>
                    <a:pt x="8239" y="9919"/>
                    <a:pt x="7828" y="9462"/>
                    <a:pt x="7714" y="8755"/>
                  </a:cubicBezTo>
                  <a:cubicBezTo>
                    <a:pt x="7555" y="7636"/>
                    <a:pt x="8171" y="6427"/>
                    <a:pt x="7851" y="5331"/>
                  </a:cubicBezTo>
                  <a:cubicBezTo>
                    <a:pt x="7555" y="4395"/>
                    <a:pt x="6368" y="4007"/>
                    <a:pt x="5957" y="3117"/>
                  </a:cubicBezTo>
                  <a:cubicBezTo>
                    <a:pt x="5523" y="2158"/>
                    <a:pt x="6162" y="880"/>
                    <a:pt x="5044" y="195"/>
                  </a:cubicBezTo>
                  <a:cubicBezTo>
                    <a:pt x="4829" y="59"/>
                    <a:pt x="4606" y="0"/>
                    <a:pt x="4384" y="0"/>
                  </a:cubicBezTo>
                  <a:close/>
                </a:path>
              </a:pathLst>
            </a:custGeom>
            <a:solidFill>
              <a:schemeClr val="accent3"/>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15"/>
            <p:cNvSpPr/>
            <p:nvPr/>
          </p:nvSpPr>
          <p:spPr>
            <a:xfrm>
              <a:off x="2100225" y="5580400"/>
              <a:ext cx="11035" cy="614609"/>
            </a:xfrm>
            <a:custGeom>
              <a:avLst/>
              <a:gdLst/>
              <a:ahLst/>
              <a:cxnLst/>
              <a:rect l="l" t="t" r="r" b="b"/>
              <a:pathLst>
                <a:path w="412" h="22946" extrusionOk="0">
                  <a:moveTo>
                    <a:pt x="206" y="0"/>
                  </a:moveTo>
                  <a:cubicBezTo>
                    <a:pt x="103" y="0"/>
                    <a:pt x="0" y="63"/>
                    <a:pt x="0" y="188"/>
                  </a:cubicBezTo>
                  <a:lnTo>
                    <a:pt x="0" y="22740"/>
                  </a:lnTo>
                  <a:cubicBezTo>
                    <a:pt x="0" y="22877"/>
                    <a:pt x="103" y="22945"/>
                    <a:pt x="206" y="22945"/>
                  </a:cubicBezTo>
                  <a:cubicBezTo>
                    <a:pt x="308" y="22945"/>
                    <a:pt x="411" y="22877"/>
                    <a:pt x="411" y="22740"/>
                  </a:cubicBezTo>
                  <a:lnTo>
                    <a:pt x="411" y="188"/>
                  </a:lnTo>
                  <a:cubicBezTo>
                    <a:pt x="411" y="63"/>
                    <a:pt x="308" y="0"/>
                    <a:pt x="206" y="0"/>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15"/>
            <p:cNvSpPr/>
            <p:nvPr/>
          </p:nvSpPr>
          <p:spPr>
            <a:xfrm>
              <a:off x="2100144" y="5871311"/>
              <a:ext cx="94497" cy="69427"/>
            </a:xfrm>
            <a:custGeom>
              <a:avLst/>
              <a:gdLst/>
              <a:ahLst/>
              <a:cxnLst/>
              <a:rect l="l" t="t" r="r" b="b"/>
              <a:pathLst>
                <a:path w="3528" h="2592" extrusionOk="0">
                  <a:moveTo>
                    <a:pt x="3237" y="1"/>
                  </a:moveTo>
                  <a:cubicBezTo>
                    <a:pt x="3203" y="1"/>
                    <a:pt x="3167" y="10"/>
                    <a:pt x="3130" y="32"/>
                  </a:cubicBezTo>
                  <a:cubicBezTo>
                    <a:pt x="2080" y="717"/>
                    <a:pt x="1099" y="1448"/>
                    <a:pt x="163" y="2246"/>
                  </a:cubicBezTo>
                  <a:cubicBezTo>
                    <a:pt x="1" y="2390"/>
                    <a:pt x="151" y="2591"/>
                    <a:pt x="312" y="2591"/>
                  </a:cubicBezTo>
                  <a:cubicBezTo>
                    <a:pt x="355" y="2591"/>
                    <a:pt x="398" y="2577"/>
                    <a:pt x="437" y="2543"/>
                  </a:cubicBezTo>
                  <a:cubicBezTo>
                    <a:pt x="1350" y="1767"/>
                    <a:pt x="2331" y="1037"/>
                    <a:pt x="3336" y="398"/>
                  </a:cubicBezTo>
                  <a:cubicBezTo>
                    <a:pt x="3527" y="264"/>
                    <a:pt x="3413" y="1"/>
                    <a:pt x="3237" y="1"/>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15"/>
            <p:cNvSpPr/>
            <p:nvPr/>
          </p:nvSpPr>
          <p:spPr>
            <a:xfrm>
              <a:off x="2036021" y="5752627"/>
              <a:ext cx="75748" cy="81882"/>
            </a:xfrm>
            <a:custGeom>
              <a:avLst/>
              <a:gdLst/>
              <a:ahLst/>
              <a:cxnLst/>
              <a:rect l="l" t="t" r="r" b="b"/>
              <a:pathLst>
                <a:path w="2828" h="3057" extrusionOk="0">
                  <a:moveTo>
                    <a:pt x="303" y="1"/>
                  </a:moveTo>
                  <a:cubicBezTo>
                    <a:pt x="145" y="1"/>
                    <a:pt x="0" y="213"/>
                    <a:pt x="160" y="355"/>
                  </a:cubicBezTo>
                  <a:cubicBezTo>
                    <a:pt x="982" y="1154"/>
                    <a:pt x="1712" y="2021"/>
                    <a:pt x="2374" y="2957"/>
                  </a:cubicBezTo>
                  <a:cubicBezTo>
                    <a:pt x="2417" y="3027"/>
                    <a:pt x="2480" y="3056"/>
                    <a:pt x="2544" y="3056"/>
                  </a:cubicBezTo>
                  <a:cubicBezTo>
                    <a:pt x="2687" y="3056"/>
                    <a:pt x="2827" y="2909"/>
                    <a:pt x="2717" y="2752"/>
                  </a:cubicBezTo>
                  <a:cubicBezTo>
                    <a:pt x="2055" y="1793"/>
                    <a:pt x="1302" y="880"/>
                    <a:pt x="434" y="58"/>
                  </a:cubicBezTo>
                  <a:cubicBezTo>
                    <a:pt x="394" y="18"/>
                    <a:pt x="348" y="1"/>
                    <a:pt x="303" y="1"/>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15"/>
            <p:cNvSpPr/>
            <p:nvPr/>
          </p:nvSpPr>
          <p:spPr>
            <a:xfrm>
              <a:off x="2098189" y="5656335"/>
              <a:ext cx="70043" cy="64257"/>
            </a:xfrm>
            <a:custGeom>
              <a:avLst/>
              <a:gdLst/>
              <a:ahLst/>
              <a:cxnLst/>
              <a:rect l="l" t="t" r="r" b="b"/>
              <a:pathLst>
                <a:path w="2615" h="2399" extrusionOk="0">
                  <a:moveTo>
                    <a:pt x="2284" y="1"/>
                  </a:moveTo>
                  <a:cubicBezTo>
                    <a:pt x="2240" y="1"/>
                    <a:pt x="2195" y="15"/>
                    <a:pt x="2153" y="47"/>
                  </a:cubicBezTo>
                  <a:cubicBezTo>
                    <a:pt x="1400" y="640"/>
                    <a:pt x="738" y="1302"/>
                    <a:pt x="122" y="2033"/>
                  </a:cubicBezTo>
                  <a:cubicBezTo>
                    <a:pt x="0" y="2189"/>
                    <a:pt x="130" y="2399"/>
                    <a:pt x="280" y="2399"/>
                  </a:cubicBezTo>
                  <a:cubicBezTo>
                    <a:pt x="326" y="2399"/>
                    <a:pt x="375" y="2378"/>
                    <a:pt x="419" y="2329"/>
                  </a:cubicBezTo>
                  <a:cubicBezTo>
                    <a:pt x="1012" y="1599"/>
                    <a:pt x="1697" y="937"/>
                    <a:pt x="2450" y="343"/>
                  </a:cubicBezTo>
                  <a:cubicBezTo>
                    <a:pt x="2614" y="216"/>
                    <a:pt x="2458" y="1"/>
                    <a:pt x="2284" y="1"/>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15"/>
            <p:cNvSpPr/>
            <p:nvPr/>
          </p:nvSpPr>
          <p:spPr>
            <a:xfrm>
              <a:off x="2036021" y="6087359"/>
              <a:ext cx="147987" cy="138211"/>
            </a:xfrm>
            <a:custGeom>
              <a:avLst/>
              <a:gdLst/>
              <a:ahLst/>
              <a:cxnLst/>
              <a:rect l="l" t="t" r="r" b="b"/>
              <a:pathLst>
                <a:path w="5525" h="5160" extrusionOk="0">
                  <a:moveTo>
                    <a:pt x="1" y="1"/>
                  </a:moveTo>
                  <a:lnTo>
                    <a:pt x="731" y="5159"/>
                  </a:lnTo>
                  <a:lnTo>
                    <a:pt x="4703" y="5159"/>
                  </a:lnTo>
                  <a:lnTo>
                    <a:pt x="5524" y="1"/>
                  </a:lnTo>
                  <a:close/>
                </a:path>
              </a:pathLst>
            </a:custGeom>
            <a:solidFill>
              <a:schemeClr val="accent2"/>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115"/>
          <p:cNvGrpSpPr/>
          <p:nvPr/>
        </p:nvGrpSpPr>
        <p:grpSpPr>
          <a:xfrm>
            <a:off x="1058419" y="1214304"/>
            <a:ext cx="1675804" cy="560664"/>
            <a:chOff x="1326219" y="4083279"/>
            <a:chExt cx="1675804" cy="560664"/>
          </a:xfrm>
        </p:grpSpPr>
        <p:sp>
          <p:nvSpPr>
            <p:cNvPr id="3818" name="Google Shape;3818;p115"/>
            <p:cNvSpPr/>
            <p:nvPr/>
          </p:nvSpPr>
          <p:spPr>
            <a:xfrm>
              <a:off x="1940024" y="4130367"/>
              <a:ext cx="978242" cy="44651"/>
            </a:xfrm>
            <a:custGeom>
              <a:avLst/>
              <a:gdLst/>
              <a:ahLst/>
              <a:cxnLst/>
              <a:rect l="l" t="t" r="r" b="b"/>
              <a:pathLst>
                <a:path w="36522" h="1667" extrusionOk="0">
                  <a:moveTo>
                    <a:pt x="1" y="0"/>
                  </a:moveTo>
                  <a:lnTo>
                    <a:pt x="1" y="1666"/>
                  </a:lnTo>
                  <a:lnTo>
                    <a:pt x="36521" y="1666"/>
                  </a:lnTo>
                  <a:lnTo>
                    <a:pt x="36521" y="0"/>
                  </a:lnTo>
                  <a:close/>
                </a:path>
              </a:pathLst>
            </a:custGeom>
            <a:solidFill>
              <a:srgbClr val="CDCDCD"/>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15"/>
            <p:cNvSpPr/>
            <p:nvPr/>
          </p:nvSpPr>
          <p:spPr>
            <a:xfrm>
              <a:off x="1940024" y="4130367"/>
              <a:ext cx="429230" cy="44651"/>
            </a:xfrm>
            <a:custGeom>
              <a:avLst/>
              <a:gdLst/>
              <a:ahLst/>
              <a:cxnLst/>
              <a:rect l="l" t="t" r="r" b="b"/>
              <a:pathLst>
                <a:path w="16025" h="1667" extrusionOk="0">
                  <a:moveTo>
                    <a:pt x="16024" y="1666"/>
                  </a:moveTo>
                  <a:lnTo>
                    <a:pt x="1" y="1666"/>
                  </a:lnTo>
                  <a:lnTo>
                    <a:pt x="1" y="0"/>
                  </a:lnTo>
                  <a:lnTo>
                    <a:pt x="16024" y="0"/>
                  </a:lnTo>
                  <a:close/>
                </a:path>
              </a:pathLst>
            </a:custGeom>
            <a:solidFill>
              <a:srgbClr val="FF957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15"/>
            <p:cNvSpPr/>
            <p:nvPr/>
          </p:nvSpPr>
          <p:spPr>
            <a:xfrm>
              <a:off x="1326219" y="4083279"/>
              <a:ext cx="1675804" cy="560664"/>
            </a:xfrm>
            <a:custGeom>
              <a:avLst/>
              <a:gdLst/>
              <a:ahLst/>
              <a:cxnLst/>
              <a:rect l="l" t="t" r="r" b="b"/>
              <a:pathLst>
                <a:path w="62565" h="20932" extrusionOk="0">
                  <a:moveTo>
                    <a:pt x="60647" y="20931"/>
                  </a:moveTo>
                  <a:lnTo>
                    <a:pt x="1895" y="20931"/>
                  </a:lnTo>
                  <a:cubicBezTo>
                    <a:pt x="845" y="20931"/>
                    <a:pt x="0" y="20064"/>
                    <a:pt x="0" y="19014"/>
                  </a:cubicBezTo>
                  <a:lnTo>
                    <a:pt x="0" y="1895"/>
                  </a:lnTo>
                  <a:cubicBezTo>
                    <a:pt x="0" y="845"/>
                    <a:pt x="845" y="1"/>
                    <a:pt x="1895" y="1"/>
                  </a:cubicBezTo>
                  <a:lnTo>
                    <a:pt x="60647" y="1"/>
                  </a:lnTo>
                  <a:cubicBezTo>
                    <a:pt x="61720" y="1"/>
                    <a:pt x="62565" y="845"/>
                    <a:pt x="62565" y="1895"/>
                  </a:cubicBezTo>
                  <a:lnTo>
                    <a:pt x="62565" y="19014"/>
                  </a:lnTo>
                  <a:cubicBezTo>
                    <a:pt x="62565" y="20064"/>
                    <a:pt x="61720" y="20931"/>
                    <a:pt x="60647" y="20931"/>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1" name="Google Shape;3821;p115"/>
            <p:cNvGrpSpPr/>
            <p:nvPr/>
          </p:nvGrpSpPr>
          <p:grpSpPr>
            <a:xfrm rot="-5400000">
              <a:off x="1429967" y="4141212"/>
              <a:ext cx="445036" cy="445036"/>
              <a:chOff x="5289166" y="402821"/>
              <a:chExt cx="801000" cy="801000"/>
            </a:xfrm>
          </p:grpSpPr>
          <p:sp>
            <p:nvSpPr>
              <p:cNvPr id="3822" name="Google Shape;3822;p115"/>
              <p:cNvSpPr/>
              <p:nvPr/>
            </p:nvSpPr>
            <p:spPr>
              <a:xfrm>
                <a:off x="5289166" y="402821"/>
                <a:ext cx="801000" cy="801000"/>
              </a:xfrm>
              <a:prstGeom prst="blockArc">
                <a:avLst>
                  <a:gd name="adj1" fmla="val 10800000"/>
                  <a:gd name="adj2" fmla="val 0"/>
                  <a:gd name="adj3" fmla="val 25000"/>
                </a:avLst>
              </a:prstGeom>
              <a:solidFill>
                <a:schemeClr val="lt2"/>
              </a:solidFill>
              <a:ln>
                <a:noFill/>
              </a:ln>
              <a:effectLst>
                <a:outerShdw blurRad="485775" dist="114300" dir="2940000" algn="bl" rotWithShape="0">
                  <a:schemeClr val="dk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15"/>
              <p:cNvSpPr/>
              <p:nvPr/>
            </p:nvSpPr>
            <p:spPr>
              <a:xfrm rot="10800000" flipH="1">
                <a:off x="5289166" y="402821"/>
                <a:ext cx="801000" cy="801000"/>
              </a:xfrm>
              <a:prstGeom prst="blockArc">
                <a:avLst>
                  <a:gd name="adj1" fmla="val 10800000"/>
                  <a:gd name="adj2" fmla="val 0"/>
                  <a:gd name="adj3" fmla="val 25000"/>
                </a:avLst>
              </a:prstGeom>
              <a:solidFill>
                <a:schemeClr val="accent3"/>
              </a:solidFill>
              <a:ln>
                <a:noFill/>
              </a:ln>
              <a:effectLst>
                <a:outerShdw blurRad="485775" dist="114300" dir="2940000" algn="bl" rotWithShape="0">
                  <a:schemeClr val="dk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115"/>
            <p:cNvSpPr/>
            <p:nvPr/>
          </p:nvSpPr>
          <p:spPr>
            <a:xfrm>
              <a:off x="1985135" y="4199068"/>
              <a:ext cx="834392" cy="62098"/>
            </a:xfrm>
            <a:custGeom>
              <a:avLst/>
              <a:gdLst/>
              <a:ahLst/>
              <a:cxnLst/>
              <a:rect l="l" t="t" r="r" b="b"/>
              <a:pathLst>
                <a:path w="37233" h="2771" extrusionOk="0">
                  <a:moveTo>
                    <a:pt x="1386" y="1"/>
                  </a:moveTo>
                  <a:cubicBezTo>
                    <a:pt x="615" y="1"/>
                    <a:pt x="1" y="615"/>
                    <a:pt x="1" y="1386"/>
                  </a:cubicBezTo>
                  <a:cubicBezTo>
                    <a:pt x="1" y="2157"/>
                    <a:pt x="615" y="2770"/>
                    <a:pt x="1386" y="2770"/>
                  </a:cubicBezTo>
                  <a:lnTo>
                    <a:pt x="35848" y="2770"/>
                  </a:lnTo>
                  <a:cubicBezTo>
                    <a:pt x="36601" y="2770"/>
                    <a:pt x="37232" y="2157"/>
                    <a:pt x="37232" y="1386"/>
                  </a:cubicBezTo>
                  <a:cubicBezTo>
                    <a:pt x="37232" y="615"/>
                    <a:pt x="36601" y="1"/>
                    <a:pt x="35848" y="1"/>
                  </a:cubicBezTo>
                  <a:close/>
                </a:path>
              </a:pathLst>
            </a:custGeom>
            <a:solidFill>
              <a:schemeClr val="lt2"/>
            </a:solidFill>
            <a:ln>
              <a:noFill/>
            </a:ln>
            <a:effectLst>
              <a:outerShdw blurRad="57150" dist="19050" dir="5400000" algn="bl" rotWithShape="0">
                <a:schemeClr val="dk1">
                  <a:alpha val="16000"/>
                </a:schemeClr>
              </a:outerShdw>
              <a:reflection stA="8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15"/>
            <p:cNvSpPr/>
            <p:nvPr/>
          </p:nvSpPr>
          <p:spPr>
            <a:xfrm>
              <a:off x="1985135" y="4329830"/>
              <a:ext cx="834392" cy="62098"/>
            </a:xfrm>
            <a:custGeom>
              <a:avLst/>
              <a:gdLst/>
              <a:ahLst/>
              <a:cxnLst/>
              <a:rect l="l" t="t" r="r" b="b"/>
              <a:pathLst>
                <a:path w="37233" h="2771" extrusionOk="0">
                  <a:moveTo>
                    <a:pt x="1386" y="1"/>
                  </a:moveTo>
                  <a:cubicBezTo>
                    <a:pt x="615" y="1"/>
                    <a:pt x="1" y="615"/>
                    <a:pt x="1" y="1386"/>
                  </a:cubicBezTo>
                  <a:cubicBezTo>
                    <a:pt x="1" y="2157"/>
                    <a:pt x="615" y="2770"/>
                    <a:pt x="1386" y="2770"/>
                  </a:cubicBezTo>
                  <a:lnTo>
                    <a:pt x="35848" y="2770"/>
                  </a:lnTo>
                  <a:cubicBezTo>
                    <a:pt x="36601" y="2770"/>
                    <a:pt x="37232" y="2157"/>
                    <a:pt x="37232" y="1386"/>
                  </a:cubicBezTo>
                  <a:cubicBezTo>
                    <a:pt x="37232" y="615"/>
                    <a:pt x="36601" y="1"/>
                    <a:pt x="35848" y="1"/>
                  </a:cubicBezTo>
                  <a:close/>
                </a:path>
              </a:pathLst>
            </a:custGeom>
            <a:solidFill>
              <a:schemeClr val="lt2"/>
            </a:solidFill>
            <a:ln>
              <a:noFill/>
            </a:ln>
            <a:effectLst>
              <a:outerShdw blurRad="57150" dist="19050" dir="5400000" algn="bl" rotWithShape="0">
                <a:schemeClr val="dk1">
                  <a:alpha val="16000"/>
                </a:schemeClr>
              </a:outerShdw>
              <a:reflection stA="8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15"/>
            <p:cNvSpPr/>
            <p:nvPr/>
          </p:nvSpPr>
          <p:spPr>
            <a:xfrm>
              <a:off x="1985135" y="4460593"/>
              <a:ext cx="834392" cy="62098"/>
            </a:xfrm>
            <a:custGeom>
              <a:avLst/>
              <a:gdLst/>
              <a:ahLst/>
              <a:cxnLst/>
              <a:rect l="l" t="t" r="r" b="b"/>
              <a:pathLst>
                <a:path w="37233" h="2771" extrusionOk="0">
                  <a:moveTo>
                    <a:pt x="1386" y="1"/>
                  </a:moveTo>
                  <a:cubicBezTo>
                    <a:pt x="615" y="1"/>
                    <a:pt x="1" y="615"/>
                    <a:pt x="1" y="1386"/>
                  </a:cubicBezTo>
                  <a:cubicBezTo>
                    <a:pt x="1" y="2157"/>
                    <a:pt x="615" y="2770"/>
                    <a:pt x="1386" y="2770"/>
                  </a:cubicBezTo>
                  <a:lnTo>
                    <a:pt x="35848" y="2770"/>
                  </a:lnTo>
                  <a:cubicBezTo>
                    <a:pt x="36601" y="2770"/>
                    <a:pt x="37232" y="2157"/>
                    <a:pt x="37232" y="1386"/>
                  </a:cubicBezTo>
                  <a:cubicBezTo>
                    <a:pt x="37232" y="615"/>
                    <a:pt x="36601" y="1"/>
                    <a:pt x="35848" y="1"/>
                  </a:cubicBezTo>
                  <a:close/>
                </a:path>
              </a:pathLst>
            </a:custGeom>
            <a:solidFill>
              <a:schemeClr val="lt2"/>
            </a:solidFill>
            <a:ln>
              <a:noFill/>
            </a:ln>
            <a:effectLst>
              <a:outerShdw blurRad="57150" dist="19050" dir="5400000" algn="bl" rotWithShape="0">
                <a:schemeClr val="dk1">
                  <a:alpha val="16000"/>
                </a:schemeClr>
              </a:outerShdw>
              <a:reflection stA="8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7" name="Google Shape;3827;p115"/>
          <p:cNvSpPr/>
          <p:nvPr/>
        </p:nvSpPr>
        <p:spPr>
          <a:xfrm>
            <a:off x="6643332" y="1262782"/>
            <a:ext cx="352169" cy="352785"/>
          </a:xfrm>
          <a:custGeom>
            <a:avLst/>
            <a:gdLst/>
            <a:ahLst/>
            <a:cxnLst/>
            <a:rect l="l" t="t" r="r" b="b"/>
            <a:pathLst>
              <a:path w="13148" h="13171" extrusionOk="0">
                <a:moveTo>
                  <a:pt x="7784" y="7966"/>
                </a:moveTo>
                <a:cubicBezTo>
                  <a:pt x="7030" y="8651"/>
                  <a:pt x="5866" y="8560"/>
                  <a:pt x="5181" y="7806"/>
                </a:cubicBezTo>
                <a:cubicBezTo>
                  <a:pt x="4519" y="7030"/>
                  <a:pt x="4588" y="5866"/>
                  <a:pt x="5364" y="5182"/>
                </a:cubicBezTo>
                <a:cubicBezTo>
                  <a:pt x="6117" y="4520"/>
                  <a:pt x="7281" y="4588"/>
                  <a:pt x="7966" y="5364"/>
                </a:cubicBezTo>
                <a:cubicBezTo>
                  <a:pt x="8628" y="6140"/>
                  <a:pt x="8560" y="7304"/>
                  <a:pt x="7784" y="7966"/>
                </a:cubicBezTo>
                <a:close/>
                <a:moveTo>
                  <a:pt x="10500" y="10066"/>
                </a:moveTo>
                <a:lnTo>
                  <a:pt x="12189" y="10272"/>
                </a:lnTo>
                <a:lnTo>
                  <a:pt x="12919" y="8788"/>
                </a:lnTo>
                <a:lnTo>
                  <a:pt x="11732" y="7555"/>
                </a:lnTo>
                <a:lnTo>
                  <a:pt x="11824" y="6277"/>
                </a:lnTo>
                <a:lnTo>
                  <a:pt x="13147" y="5204"/>
                </a:lnTo>
                <a:lnTo>
                  <a:pt x="12622" y="3652"/>
                </a:lnTo>
                <a:lnTo>
                  <a:pt x="10911" y="3629"/>
                </a:lnTo>
                <a:lnTo>
                  <a:pt x="10066" y="2671"/>
                </a:lnTo>
                <a:lnTo>
                  <a:pt x="10271" y="959"/>
                </a:lnTo>
                <a:lnTo>
                  <a:pt x="8788" y="228"/>
                </a:lnTo>
                <a:lnTo>
                  <a:pt x="7555" y="1415"/>
                </a:lnTo>
                <a:lnTo>
                  <a:pt x="6277" y="1347"/>
                </a:lnTo>
                <a:lnTo>
                  <a:pt x="5204" y="0"/>
                </a:lnTo>
                <a:lnTo>
                  <a:pt x="3652" y="525"/>
                </a:lnTo>
                <a:lnTo>
                  <a:pt x="3629" y="2237"/>
                </a:lnTo>
                <a:lnTo>
                  <a:pt x="2648" y="3082"/>
                </a:lnTo>
                <a:lnTo>
                  <a:pt x="959" y="2899"/>
                </a:lnTo>
                <a:lnTo>
                  <a:pt x="228" y="4360"/>
                </a:lnTo>
                <a:lnTo>
                  <a:pt x="1415" y="5592"/>
                </a:lnTo>
                <a:lnTo>
                  <a:pt x="1347" y="6871"/>
                </a:lnTo>
                <a:lnTo>
                  <a:pt x="0" y="7943"/>
                </a:lnTo>
                <a:lnTo>
                  <a:pt x="525" y="9495"/>
                </a:lnTo>
                <a:lnTo>
                  <a:pt x="2237" y="9518"/>
                </a:lnTo>
                <a:lnTo>
                  <a:pt x="3081" y="10500"/>
                </a:lnTo>
                <a:lnTo>
                  <a:pt x="2876" y="12212"/>
                </a:lnTo>
                <a:lnTo>
                  <a:pt x="4360" y="12919"/>
                </a:lnTo>
                <a:lnTo>
                  <a:pt x="5592" y="11732"/>
                </a:lnTo>
                <a:lnTo>
                  <a:pt x="6870" y="11824"/>
                </a:lnTo>
                <a:lnTo>
                  <a:pt x="7943" y="13170"/>
                </a:lnTo>
                <a:lnTo>
                  <a:pt x="9495" y="12645"/>
                </a:lnTo>
                <a:lnTo>
                  <a:pt x="9518" y="10911"/>
                </a:lnTo>
                <a:close/>
              </a:path>
            </a:pathLst>
          </a:custGeom>
          <a:solidFill>
            <a:schemeClr val="accent6"/>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15"/>
          <p:cNvSpPr/>
          <p:nvPr/>
        </p:nvSpPr>
        <p:spPr>
          <a:xfrm>
            <a:off x="6409766" y="1179025"/>
            <a:ext cx="259868" cy="259841"/>
          </a:xfrm>
          <a:custGeom>
            <a:avLst/>
            <a:gdLst/>
            <a:ahLst/>
            <a:cxnLst/>
            <a:rect l="l" t="t" r="r" b="b"/>
            <a:pathLst>
              <a:path w="9702" h="9701" extrusionOk="0">
                <a:moveTo>
                  <a:pt x="5319" y="6094"/>
                </a:moveTo>
                <a:cubicBezTo>
                  <a:pt x="4612" y="6346"/>
                  <a:pt x="3858" y="5980"/>
                  <a:pt x="3607" y="5296"/>
                </a:cubicBezTo>
                <a:cubicBezTo>
                  <a:pt x="3356" y="4588"/>
                  <a:pt x="3721" y="3835"/>
                  <a:pt x="4406" y="3584"/>
                </a:cubicBezTo>
                <a:cubicBezTo>
                  <a:pt x="5114" y="3333"/>
                  <a:pt x="5867" y="3698"/>
                  <a:pt x="6118" y="4383"/>
                </a:cubicBezTo>
                <a:cubicBezTo>
                  <a:pt x="6369" y="5090"/>
                  <a:pt x="6004" y="5843"/>
                  <a:pt x="5319" y="6094"/>
                </a:cubicBezTo>
                <a:close/>
                <a:moveTo>
                  <a:pt x="6575" y="8240"/>
                </a:moveTo>
                <a:lnTo>
                  <a:pt x="7670" y="8811"/>
                </a:lnTo>
                <a:lnTo>
                  <a:pt x="8537" y="8035"/>
                </a:lnTo>
                <a:lnTo>
                  <a:pt x="8058" y="6871"/>
                </a:lnTo>
                <a:lnTo>
                  <a:pt x="8469" y="6026"/>
                </a:lnTo>
                <a:lnTo>
                  <a:pt x="9656" y="5684"/>
                </a:lnTo>
                <a:lnTo>
                  <a:pt x="9702" y="4497"/>
                </a:lnTo>
                <a:lnTo>
                  <a:pt x="8560" y="4017"/>
                </a:lnTo>
                <a:lnTo>
                  <a:pt x="8241" y="3127"/>
                </a:lnTo>
                <a:lnTo>
                  <a:pt x="8834" y="2032"/>
                </a:lnTo>
                <a:lnTo>
                  <a:pt x="8035" y="1164"/>
                </a:lnTo>
                <a:lnTo>
                  <a:pt x="6894" y="1644"/>
                </a:lnTo>
                <a:lnTo>
                  <a:pt x="6050" y="1233"/>
                </a:lnTo>
                <a:lnTo>
                  <a:pt x="5684" y="46"/>
                </a:lnTo>
                <a:lnTo>
                  <a:pt x="4497" y="0"/>
                </a:lnTo>
                <a:lnTo>
                  <a:pt x="4041" y="1141"/>
                </a:lnTo>
                <a:lnTo>
                  <a:pt x="3151" y="1461"/>
                </a:lnTo>
                <a:lnTo>
                  <a:pt x="2055" y="867"/>
                </a:lnTo>
                <a:lnTo>
                  <a:pt x="1188" y="1666"/>
                </a:lnTo>
                <a:lnTo>
                  <a:pt x="1644" y="2808"/>
                </a:lnTo>
                <a:lnTo>
                  <a:pt x="1256" y="3652"/>
                </a:lnTo>
                <a:lnTo>
                  <a:pt x="69" y="4017"/>
                </a:lnTo>
                <a:lnTo>
                  <a:pt x="1" y="5204"/>
                </a:lnTo>
                <a:lnTo>
                  <a:pt x="1165" y="5661"/>
                </a:lnTo>
                <a:lnTo>
                  <a:pt x="1462" y="6551"/>
                </a:lnTo>
                <a:lnTo>
                  <a:pt x="891" y="7647"/>
                </a:lnTo>
                <a:lnTo>
                  <a:pt x="1690" y="8537"/>
                </a:lnTo>
                <a:lnTo>
                  <a:pt x="2831" y="8057"/>
                </a:lnTo>
                <a:lnTo>
                  <a:pt x="3676" y="8445"/>
                </a:lnTo>
                <a:lnTo>
                  <a:pt x="4018" y="9632"/>
                </a:lnTo>
                <a:lnTo>
                  <a:pt x="5205" y="9701"/>
                </a:lnTo>
                <a:lnTo>
                  <a:pt x="5684" y="8560"/>
                </a:lnTo>
                <a:close/>
              </a:path>
            </a:pathLst>
          </a:custGeom>
          <a:solidFill>
            <a:schemeClr val="accent6"/>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9" name="Google Shape;3829;p115"/>
          <p:cNvGrpSpPr/>
          <p:nvPr/>
        </p:nvGrpSpPr>
        <p:grpSpPr>
          <a:xfrm>
            <a:off x="1811389" y="1552434"/>
            <a:ext cx="1074309" cy="356822"/>
            <a:chOff x="1725115" y="1291147"/>
            <a:chExt cx="519090" cy="172403"/>
          </a:xfrm>
        </p:grpSpPr>
        <p:sp>
          <p:nvSpPr>
            <p:cNvPr id="3830" name="Google Shape;3830;p115"/>
            <p:cNvSpPr/>
            <p:nvPr/>
          </p:nvSpPr>
          <p:spPr>
            <a:xfrm>
              <a:off x="1725115" y="1291147"/>
              <a:ext cx="519090" cy="172403"/>
            </a:xfrm>
            <a:custGeom>
              <a:avLst/>
              <a:gdLst/>
              <a:ahLst/>
              <a:cxnLst/>
              <a:rect l="l" t="t" r="r" b="b"/>
              <a:pathLst>
                <a:path w="28959" h="9618" extrusionOk="0">
                  <a:moveTo>
                    <a:pt x="18640" y="1"/>
                  </a:moveTo>
                  <a:cubicBezTo>
                    <a:pt x="16417" y="1"/>
                    <a:pt x="14193" y="709"/>
                    <a:pt x="12640" y="1957"/>
                  </a:cubicBezTo>
                  <a:cubicBezTo>
                    <a:pt x="11219" y="3097"/>
                    <a:pt x="9782" y="4972"/>
                    <a:pt x="9291" y="6953"/>
                  </a:cubicBezTo>
                  <a:cubicBezTo>
                    <a:pt x="8237" y="6100"/>
                    <a:pt x="6888" y="5651"/>
                    <a:pt x="5543" y="5651"/>
                  </a:cubicBezTo>
                  <a:cubicBezTo>
                    <a:pt x="5009" y="5651"/>
                    <a:pt x="4476" y="5722"/>
                    <a:pt x="3962" y="5867"/>
                  </a:cubicBezTo>
                  <a:cubicBezTo>
                    <a:pt x="2139" y="6392"/>
                    <a:pt x="632" y="7830"/>
                    <a:pt x="1" y="9618"/>
                  </a:cubicBezTo>
                  <a:lnTo>
                    <a:pt x="28959" y="9529"/>
                  </a:lnTo>
                  <a:cubicBezTo>
                    <a:pt x="28451" y="5937"/>
                    <a:pt x="26348" y="3027"/>
                    <a:pt x="23227" y="1186"/>
                  </a:cubicBezTo>
                  <a:cubicBezTo>
                    <a:pt x="21870" y="374"/>
                    <a:pt x="20255" y="1"/>
                    <a:pt x="18640" y="1"/>
                  </a:cubicBezTo>
                  <a:close/>
                </a:path>
              </a:pathLst>
            </a:custGeom>
            <a:solidFill>
              <a:schemeClr val="dk2"/>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15"/>
            <p:cNvSpPr/>
            <p:nvPr/>
          </p:nvSpPr>
          <p:spPr>
            <a:xfrm>
              <a:off x="1953865" y="1296811"/>
              <a:ext cx="269951" cy="147971"/>
            </a:xfrm>
            <a:custGeom>
              <a:avLst/>
              <a:gdLst/>
              <a:ahLst/>
              <a:cxnLst/>
              <a:rect l="l" t="t" r="r" b="b"/>
              <a:pathLst>
                <a:path w="15060" h="8255" extrusionOk="0">
                  <a:moveTo>
                    <a:pt x="5623" y="1"/>
                  </a:moveTo>
                  <a:cubicBezTo>
                    <a:pt x="5130" y="1"/>
                    <a:pt x="4634" y="39"/>
                    <a:pt x="4138" y="117"/>
                  </a:cubicBezTo>
                  <a:cubicBezTo>
                    <a:pt x="2964" y="292"/>
                    <a:pt x="1789" y="783"/>
                    <a:pt x="1036" y="1694"/>
                  </a:cubicBezTo>
                  <a:cubicBezTo>
                    <a:pt x="265" y="2606"/>
                    <a:pt x="1" y="3973"/>
                    <a:pt x="580" y="5025"/>
                  </a:cubicBezTo>
                  <a:cubicBezTo>
                    <a:pt x="1036" y="5848"/>
                    <a:pt x="1929" y="6339"/>
                    <a:pt x="2789" y="6724"/>
                  </a:cubicBezTo>
                  <a:cubicBezTo>
                    <a:pt x="5102" y="7736"/>
                    <a:pt x="7623" y="8255"/>
                    <a:pt x="10136" y="8255"/>
                  </a:cubicBezTo>
                  <a:cubicBezTo>
                    <a:pt x="10803" y="8255"/>
                    <a:pt x="11469" y="8218"/>
                    <a:pt x="12131" y="8145"/>
                  </a:cubicBezTo>
                  <a:cubicBezTo>
                    <a:pt x="12692" y="8075"/>
                    <a:pt x="13253" y="7986"/>
                    <a:pt x="13744" y="7759"/>
                  </a:cubicBezTo>
                  <a:cubicBezTo>
                    <a:pt x="14235" y="7514"/>
                    <a:pt x="14673" y="7093"/>
                    <a:pt x="14831" y="6567"/>
                  </a:cubicBezTo>
                  <a:cubicBezTo>
                    <a:pt x="15059" y="5761"/>
                    <a:pt x="14603" y="4920"/>
                    <a:pt x="14077" y="4253"/>
                  </a:cubicBezTo>
                  <a:cubicBezTo>
                    <a:pt x="12036" y="1664"/>
                    <a:pt x="8896" y="1"/>
                    <a:pt x="5623" y="1"/>
                  </a:cubicBezTo>
                  <a:close/>
                </a:path>
              </a:pathLst>
            </a:custGeom>
            <a:solidFill>
              <a:schemeClr val="accent1"/>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15"/>
            <p:cNvSpPr/>
            <p:nvPr/>
          </p:nvSpPr>
          <p:spPr>
            <a:xfrm>
              <a:off x="1773837" y="1396227"/>
              <a:ext cx="83907" cy="48523"/>
            </a:xfrm>
            <a:custGeom>
              <a:avLst/>
              <a:gdLst/>
              <a:ahLst/>
              <a:cxnLst/>
              <a:rect l="l" t="t" r="r" b="b"/>
              <a:pathLst>
                <a:path w="4681" h="2707" extrusionOk="0">
                  <a:moveTo>
                    <a:pt x="2283" y="0"/>
                  </a:moveTo>
                  <a:cubicBezTo>
                    <a:pt x="1541" y="0"/>
                    <a:pt x="523" y="100"/>
                    <a:pt x="228" y="530"/>
                  </a:cubicBezTo>
                  <a:cubicBezTo>
                    <a:pt x="1" y="881"/>
                    <a:pt x="17" y="1372"/>
                    <a:pt x="228" y="1722"/>
                  </a:cubicBezTo>
                  <a:cubicBezTo>
                    <a:pt x="438" y="2090"/>
                    <a:pt x="807" y="2353"/>
                    <a:pt x="1193" y="2494"/>
                  </a:cubicBezTo>
                  <a:cubicBezTo>
                    <a:pt x="1595" y="2634"/>
                    <a:pt x="2016" y="2669"/>
                    <a:pt x="2436" y="2686"/>
                  </a:cubicBezTo>
                  <a:cubicBezTo>
                    <a:pt x="2577" y="2698"/>
                    <a:pt x="2718" y="2706"/>
                    <a:pt x="2858" y="2706"/>
                  </a:cubicBezTo>
                  <a:cubicBezTo>
                    <a:pt x="3119" y="2706"/>
                    <a:pt x="3377" y="2678"/>
                    <a:pt x="3628" y="2599"/>
                  </a:cubicBezTo>
                  <a:cubicBezTo>
                    <a:pt x="4014" y="2475"/>
                    <a:pt x="4383" y="2195"/>
                    <a:pt x="4523" y="1828"/>
                  </a:cubicBezTo>
                  <a:cubicBezTo>
                    <a:pt x="4680" y="1372"/>
                    <a:pt x="4505" y="846"/>
                    <a:pt x="4154" y="512"/>
                  </a:cubicBezTo>
                  <a:cubicBezTo>
                    <a:pt x="3804" y="197"/>
                    <a:pt x="3331" y="40"/>
                    <a:pt x="2857" y="21"/>
                  </a:cubicBezTo>
                  <a:cubicBezTo>
                    <a:pt x="2710" y="9"/>
                    <a:pt x="2509" y="0"/>
                    <a:pt x="2283" y="0"/>
                  </a:cubicBezTo>
                  <a:close/>
                </a:path>
              </a:pathLst>
            </a:custGeom>
            <a:solidFill>
              <a:schemeClr val="accent1"/>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115"/>
          <p:cNvGrpSpPr/>
          <p:nvPr/>
        </p:nvGrpSpPr>
        <p:grpSpPr>
          <a:xfrm>
            <a:off x="7442631" y="2616366"/>
            <a:ext cx="606268" cy="384783"/>
            <a:chOff x="1779700" y="2799700"/>
            <a:chExt cx="835425" cy="530150"/>
          </a:xfrm>
        </p:grpSpPr>
        <p:sp>
          <p:nvSpPr>
            <p:cNvPr id="3834" name="Google Shape;3834;p115"/>
            <p:cNvSpPr/>
            <p:nvPr/>
          </p:nvSpPr>
          <p:spPr>
            <a:xfrm>
              <a:off x="1779700" y="2799700"/>
              <a:ext cx="835425" cy="530150"/>
            </a:xfrm>
            <a:custGeom>
              <a:avLst/>
              <a:gdLst/>
              <a:ahLst/>
              <a:cxnLst/>
              <a:rect l="l" t="t" r="r" b="b"/>
              <a:pathLst>
                <a:path w="33417" h="21206" extrusionOk="0">
                  <a:moveTo>
                    <a:pt x="3835" y="1"/>
                  </a:moveTo>
                  <a:cubicBezTo>
                    <a:pt x="1713" y="1"/>
                    <a:pt x="1" y="1736"/>
                    <a:pt x="1" y="3836"/>
                  </a:cubicBezTo>
                  <a:lnTo>
                    <a:pt x="1" y="17371"/>
                  </a:lnTo>
                  <a:cubicBezTo>
                    <a:pt x="1" y="19494"/>
                    <a:pt x="1713" y="21206"/>
                    <a:pt x="3835" y="21206"/>
                  </a:cubicBezTo>
                  <a:lnTo>
                    <a:pt x="29582" y="21206"/>
                  </a:lnTo>
                  <a:cubicBezTo>
                    <a:pt x="31705" y="21206"/>
                    <a:pt x="33417" y="19494"/>
                    <a:pt x="33417" y="17371"/>
                  </a:cubicBezTo>
                  <a:lnTo>
                    <a:pt x="33417" y="3836"/>
                  </a:lnTo>
                  <a:cubicBezTo>
                    <a:pt x="33417" y="1736"/>
                    <a:pt x="31705" y="1"/>
                    <a:pt x="29582" y="1"/>
                  </a:cubicBezTo>
                  <a:close/>
                </a:path>
              </a:pathLst>
            </a:custGeom>
            <a:gradFill>
              <a:gsLst>
                <a:gs pos="0">
                  <a:srgbClr val="81EEEB"/>
                </a:gs>
                <a:gs pos="100000">
                  <a:srgbClr val="3AE4DF"/>
                </a:gs>
              </a:gsLst>
              <a:lin ang="8099331" scaled="0"/>
            </a:gradFill>
            <a:ln>
              <a:noFill/>
            </a:ln>
            <a:effectLst>
              <a:outerShdw blurRad="57150" dist="19050" dir="5400000" algn="bl" rotWithShape="0">
                <a:schemeClr val="dk1">
                  <a:alpha val="20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15"/>
            <p:cNvSpPr/>
            <p:nvPr/>
          </p:nvSpPr>
          <p:spPr>
            <a:xfrm>
              <a:off x="2013650" y="2880750"/>
              <a:ext cx="368100" cy="368075"/>
            </a:xfrm>
            <a:custGeom>
              <a:avLst/>
              <a:gdLst/>
              <a:ahLst/>
              <a:cxnLst/>
              <a:rect l="l" t="t" r="r" b="b"/>
              <a:pathLst>
                <a:path w="14724" h="14723" extrusionOk="0">
                  <a:moveTo>
                    <a:pt x="7351" y="0"/>
                  </a:moveTo>
                  <a:cubicBezTo>
                    <a:pt x="3288" y="0"/>
                    <a:pt x="1" y="3287"/>
                    <a:pt x="1" y="7373"/>
                  </a:cubicBezTo>
                  <a:cubicBezTo>
                    <a:pt x="1" y="11436"/>
                    <a:pt x="3288" y="14722"/>
                    <a:pt x="7351" y="14722"/>
                  </a:cubicBezTo>
                  <a:cubicBezTo>
                    <a:pt x="11414" y="14722"/>
                    <a:pt x="14723" y="11436"/>
                    <a:pt x="14723" y="7373"/>
                  </a:cubicBezTo>
                  <a:cubicBezTo>
                    <a:pt x="14723" y="3287"/>
                    <a:pt x="11414" y="0"/>
                    <a:pt x="7351" y="0"/>
                  </a:cubicBezTo>
                  <a:close/>
                </a:path>
              </a:pathLst>
            </a:custGeom>
            <a:solidFill>
              <a:schemeClr val="accent1"/>
            </a:solidFill>
            <a:ln>
              <a:noFill/>
            </a:ln>
            <a:effectLst>
              <a:outerShdw blurRad="57150" dist="19050" dir="5400000" algn="bl" rotWithShape="0">
                <a:schemeClr val="dk1">
                  <a:alpha val="20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15"/>
            <p:cNvSpPr/>
            <p:nvPr/>
          </p:nvSpPr>
          <p:spPr>
            <a:xfrm>
              <a:off x="2116075" y="2970325"/>
              <a:ext cx="163225" cy="188900"/>
            </a:xfrm>
            <a:custGeom>
              <a:avLst/>
              <a:gdLst/>
              <a:ahLst/>
              <a:cxnLst/>
              <a:rect l="l" t="t" r="r" b="b"/>
              <a:pathLst>
                <a:path w="6529" h="7556" extrusionOk="0">
                  <a:moveTo>
                    <a:pt x="1" y="1"/>
                  </a:moveTo>
                  <a:lnTo>
                    <a:pt x="1" y="7556"/>
                  </a:lnTo>
                  <a:lnTo>
                    <a:pt x="6529" y="3790"/>
                  </a:lnTo>
                  <a:lnTo>
                    <a:pt x="1" y="1"/>
                  </a:lnTo>
                  <a:close/>
                </a:path>
              </a:pathLst>
            </a:custGeom>
            <a:solidFill>
              <a:schemeClr val="accent6"/>
            </a:solidFill>
            <a:ln>
              <a:noFill/>
            </a:ln>
            <a:effectLst>
              <a:outerShdw blurRad="57150" dist="1905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115"/>
          <p:cNvGrpSpPr/>
          <p:nvPr/>
        </p:nvGrpSpPr>
        <p:grpSpPr>
          <a:xfrm>
            <a:off x="7228854" y="2435677"/>
            <a:ext cx="458443" cy="319334"/>
            <a:chOff x="3487600" y="3021125"/>
            <a:chExt cx="631725" cy="439975"/>
          </a:xfrm>
        </p:grpSpPr>
        <p:sp>
          <p:nvSpPr>
            <p:cNvPr id="3838" name="Google Shape;3838;p115"/>
            <p:cNvSpPr/>
            <p:nvPr/>
          </p:nvSpPr>
          <p:spPr>
            <a:xfrm>
              <a:off x="3487600" y="3021125"/>
              <a:ext cx="631725" cy="198025"/>
            </a:xfrm>
            <a:custGeom>
              <a:avLst/>
              <a:gdLst/>
              <a:ahLst/>
              <a:cxnLst/>
              <a:rect l="l" t="t" r="r" b="b"/>
              <a:pathLst>
                <a:path w="25269" h="7921" extrusionOk="0">
                  <a:moveTo>
                    <a:pt x="3972" y="0"/>
                  </a:moveTo>
                  <a:cubicBezTo>
                    <a:pt x="1781" y="0"/>
                    <a:pt x="1" y="1780"/>
                    <a:pt x="1" y="3949"/>
                  </a:cubicBezTo>
                  <a:cubicBezTo>
                    <a:pt x="1" y="6140"/>
                    <a:pt x="1781" y="7920"/>
                    <a:pt x="3972" y="7920"/>
                  </a:cubicBezTo>
                  <a:lnTo>
                    <a:pt x="21297" y="7920"/>
                  </a:lnTo>
                  <a:cubicBezTo>
                    <a:pt x="23488" y="7920"/>
                    <a:pt x="25268" y="6140"/>
                    <a:pt x="25268" y="3949"/>
                  </a:cubicBezTo>
                  <a:cubicBezTo>
                    <a:pt x="25268" y="1780"/>
                    <a:pt x="23488" y="0"/>
                    <a:pt x="21297" y="0"/>
                  </a:cubicBezTo>
                  <a:close/>
                </a:path>
              </a:pathLst>
            </a:custGeom>
            <a:gradFill>
              <a:gsLst>
                <a:gs pos="0">
                  <a:srgbClr val="5352EE"/>
                </a:gs>
                <a:gs pos="100000">
                  <a:srgbClr val="7882F3"/>
                </a:gs>
              </a:gsLst>
              <a:lin ang="10801400" scaled="0"/>
            </a:gradFill>
            <a:ln>
              <a:noFill/>
            </a:ln>
            <a:effectLst>
              <a:outerShdw blurRad="57150" dist="19050" dir="5400000" algn="bl" rotWithShape="0">
                <a:schemeClr val="dk1">
                  <a:alpha val="17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15"/>
            <p:cNvSpPr/>
            <p:nvPr/>
          </p:nvSpPr>
          <p:spPr>
            <a:xfrm>
              <a:off x="3551525" y="3050800"/>
              <a:ext cx="138100" cy="138675"/>
            </a:xfrm>
            <a:custGeom>
              <a:avLst/>
              <a:gdLst/>
              <a:ahLst/>
              <a:cxnLst/>
              <a:rect l="l" t="t" r="r" b="b"/>
              <a:pathLst>
                <a:path w="5524" h="5547" extrusionOk="0">
                  <a:moveTo>
                    <a:pt x="2762" y="0"/>
                  </a:moveTo>
                  <a:cubicBezTo>
                    <a:pt x="1233" y="0"/>
                    <a:pt x="0" y="1233"/>
                    <a:pt x="0" y="2762"/>
                  </a:cubicBezTo>
                  <a:cubicBezTo>
                    <a:pt x="0" y="4291"/>
                    <a:pt x="1233" y="5547"/>
                    <a:pt x="2762" y="5547"/>
                  </a:cubicBezTo>
                  <a:cubicBezTo>
                    <a:pt x="4291" y="5547"/>
                    <a:pt x="5524" y="4291"/>
                    <a:pt x="5524" y="2762"/>
                  </a:cubicBezTo>
                  <a:cubicBezTo>
                    <a:pt x="5524" y="1233"/>
                    <a:pt x="4291" y="0"/>
                    <a:pt x="2762" y="0"/>
                  </a:cubicBezTo>
                  <a:close/>
                </a:path>
              </a:pathLst>
            </a:custGeom>
            <a:solidFill>
              <a:schemeClr val="accent6"/>
            </a:solidFill>
            <a:ln>
              <a:noFill/>
            </a:ln>
            <a:effectLst>
              <a:outerShdw blurRad="57150" dist="19050" dir="5400000" algn="bl" rotWithShape="0">
                <a:schemeClr val="dk1">
                  <a:alpha val="17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15"/>
            <p:cNvSpPr/>
            <p:nvPr/>
          </p:nvSpPr>
          <p:spPr>
            <a:xfrm>
              <a:off x="3487600" y="3263075"/>
              <a:ext cx="631725" cy="198025"/>
            </a:xfrm>
            <a:custGeom>
              <a:avLst/>
              <a:gdLst/>
              <a:ahLst/>
              <a:cxnLst/>
              <a:rect l="l" t="t" r="r" b="b"/>
              <a:pathLst>
                <a:path w="25269" h="7921" extrusionOk="0">
                  <a:moveTo>
                    <a:pt x="3972" y="0"/>
                  </a:moveTo>
                  <a:cubicBezTo>
                    <a:pt x="1781" y="0"/>
                    <a:pt x="1" y="1780"/>
                    <a:pt x="1" y="3972"/>
                  </a:cubicBezTo>
                  <a:cubicBezTo>
                    <a:pt x="1" y="6163"/>
                    <a:pt x="1781" y="7920"/>
                    <a:pt x="3972" y="7920"/>
                  </a:cubicBezTo>
                  <a:lnTo>
                    <a:pt x="21297" y="7920"/>
                  </a:lnTo>
                  <a:cubicBezTo>
                    <a:pt x="23488" y="7920"/>
                    <a:pt x="25268" y="6163"/>
                    <a:pt x="25268" y="3972"/>
                  </a:cubicBezTo>
                  <a:cubicBezTo>
                    <a:pt x="25268" y="1780"/>
                    <a:pt x="23488" y="0"/>
                    <a:pt x="21297" y="0"/>
                  </a:cubicBezTo>
                  <a:close/>
                </a:path>
              </a:pathLst>
            </a:custGeom>
            <a:gradFill>
              <a:gsLst>
                <a:gs pos="0">
                  <a:srgbClr val="5352EE"/>
                </a:gs>
                <a:gs pos="100000">
                  <a:srgbClr val="7882F3"/>
                </a:gs>
              </a:gsLst>
              <a:lin ang="10801400" scaled="0"/>
            </a:gradFill>
            <a:ln>
              <a:noFill/>
            </a:ln>
            <a:effectLst>
              <a:outerShdw blurRad="57150" dist="19050" dir="5400000" algn="bl" rotWithShape="0">
                <a:schemeClr val="dk1">
                  <a:alpha val="17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15"/>
            <p:cNvSpPr/>
            <p:nvPr/>
          </p:nvSpPr>
          <p:spPr>
            <a:xfrm>
              <a:off x="3916725" y="3293300"/>
              <a:ext cx="138675" cy="138125"/>
            </a:xfrm>
            <a:custGeom>
              <a:avLst/>
              <a:gdLst/>
              <a:ahLst/>
              <a:cxnLst/>
              <a:rect l="l" t="t" r="r" b="b"/>
              <a:pathLst>
                <a:path w="5547" h="5525" extrusionOk="0">
                  <a:moveTo>
                    <a:pt x="2762" y="1"/>
                  </a:moveTo>
                  <a:cubicBezTo>
                    <a:pt x="1233" y="1"/>
                    <a:pt x="0" y="1233"/>
                    <a:pt x="0" y="2763"/>
                  </a:cubicBezTo>
                  <a:cubicBezTo>
                    <a:pt x="0" y="4292"/>
                    <a:pt x="1233" y="5524"/>
                    <a:pt x="2762" y="5524"/>
                  </a:cubicBezTo>
                  <a:cubicBezTo>
                    <a:pt x="4292" y="5524"/>
                    <a:pt x="5547" y="4292"/>
                    <a:pt x="5547" y="2763"/>
                  </a:cubicBezTo>
                  <a:cubicBezTo>
                    <a:pt x="5547" y="1233"/>
                    <a:pt x="4292" y="1"/>
                    <a:pt x="2762" y="1"/>
                  </a:cubicBezTo>
                  <a:close/>
                </a:path>
              </a:pathLst>
            </a:custGeom>
            <a:solidFill>
              <a:schemeClr val="accent6"/>
            </a:solidFill>
            <a:ln>
              <a:noFill/>
            </a:ln>
            <a:effectLst>
              <a:outerShdw blurRad="57150" dist="19050" dir="5400000" algn="bl" rotWithShape="0">
                <a:schemeClr val="dk1">
                  <a:alpha val="17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115"/>
          <p:cNvGrpSpPr/>
          <p:nvPr/>
        </p:nvGrpSpPr>
        <p:grpSpPr>
          <a:xfrm>
            <a:off x="1274208" y="2783867"/>
            <a:ext cx="472503" cy="472169"/>
            <a:chOff x="3015700" y="2290125"/>
            <a:chExt cx="651100" cy="650550"/>
          </a:xfrm>
        </p:grpSpPr>
        <p:sp>
          <p:nvSpPr>
            <p:cNvPr id="3843" name="Google Shape;3843;p115"/>
            <p:cNvSpPr/>
            <p:nvPr/>
          </p:nvSpPr>
          <p:spPr>
            <a:xfrm>
              <a:off x="3095575" y="2370025"/>
              <a:ext cx="491350" cy="490775"/>
            </a:xfrm>
            <a:custGeom>
              <a:avLst/>
              <a:gdLst/>
              <a:ahLst/>
              <a:cxnLst/>
              <a:rect l="l" t="t" r="r" b="b"/>
              <a:pathLst>
                <a:path w="19654" h="19631" extrusionOk="0">
                  <a:moveTo>
                    <a:pt x="9838" y="0"/>
                  </a:moveTo>
                  <a:cubicBezTo>
                    <a:pt x="4406" y="0"/>
                    <a:pt x="1" y="4406"/>
                    <a:pt x="1" y="9815"/>
                  </a:cubicBezTo>
                  <a:cubicBezTo>
                    <a:pt x="1" y="15248"/>
                    <a:pt x="4406" y="19630"/>
                    <a:pt x="9838" y="19630"/>
                  </a:cubicBezTo>
                  <a:cubicBezTo>
                    <a:pt x="15248" y="19630"/>
                    <a:pt x="19653" y="15248"/>
                    <a:pt x="19653" y="9815"/>
                  </a:cubicBezTo>
                  <a:cubicBezTo>
                    <a:pt x="19653" y="4406"/>
                    <a:pt x="15248" y="0"/>
                    <a:pt x="9838" y="0"/>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15"/>
            <p:cNvSpPr/>
            <p:nvPr/>
          </p:nvSpPr>
          <p:spPr>
            <a:xfrm>
              <a:off x="3015700" y="2290125"/>
              <a:ext cx="651100" cy="650550"/>
            </a:xfrm>
            <a:custGeom>
              <a:avLst/>
              <a:gdLst/>
              <a:ahLst/>
              <a:cxnLst/>
              <a:rect l="l" t="t" r="r" b="b"/>
              <a:pathLst>
                <a:path w="26044" h="26022" extrusionOk="0">
                  <a:moveTo>
                    <a:pt x="13033" y="3607"/>
                  </a:moveTo>
                  <a:cubicBezTo>
                    <a:pt x="18215" y="3607"/>
                    <a:pt x="22438" y="7807"/>
                    <a:pt x="22438" y="13011"/>
                  </a:cubicBezTo>
                  <a:cubicBezTo>
                    <a:pt x="22438" y="18215"/>
                    <a:pt x="18215" y="22438"/>
                    <a:pt x="13033" y="22438"/>
                  </a:cubicBezTo>
                  <a:cubicBezTo>
                    <a:pt x="7829" y="22438"/>
                    <a:pt x="3607" y="18215"/>
                    <a:pt x="3607" y="13011"/>
                  </a:cubicBezTo>
                  <a:cubicBezTo>
                    <a:pt x="3607" y="7807"/>
                    <a:pt x="7829" y="3607"/>
                    <a:pt x="13033" y="3607"/>
                  </a:cubicBezTo>
                  <a:close/>
                  <a:moveTo>
                    <a:pt x="13033" y="1"/>
                  </a:moveTo>
                  <a:cubicBezTo>
                    <a:pt x="5844" y="1"/>
                    <a:pt x="0" y="5821"/>
                    <a:pt x="0" y="13011"/>
                  </a:cubicBezTo>
                  <a:cubicBezTo>
                    <a:pt x="0" y="20201"/>
                    <a:pt x="5844" y="26022"/>
                    <a:pt x="13033" y="26022"/>
                  </a:cubicBezTo>
                  <a:cubicBezTo>
                    <a:pt x="20201" y="26022"/>
                    <a:pt x="26044" y="20201"/>
                    <a:pt x="26044" y="13011"/>
                  </a:cubicBezTo>
                  <a:cubicBezTo>
                    <a:pt x="26044" y="5821"/>
                    <a:pt x="20201" y="1"/>
                    <a:pt x="13033" y="1"/>
                  </a:cubicBezTo>
                  <a:close/>
                </a:path>
              </a:pathLst>
            </a:custGeom>
            <a:gradFill>
              <a:gsLst>
                <a:gs pos="0">
                  <a:srgbClr val="5352EE"/>
                </a:gs>
                <a:gs pos="100000">
                  <a:srgbClr val="7882F3"/>
                </a:gs>
              </a:gsLst>
              <a:lin ang="13500032" scaled="0"/>
            </a:gra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15"/>
            <p:cNvSpPr/>
            <p:nvPr/>
          </p:nvSpPr>
          <p:spPr>
            <a:xfrm>
              <a:off x="3233675" y="2508125"/>
              <a:ext cx="215150" cy="214575"/>
            </a:xfrm>
            <a:custGeom>
              <a:avLst/>
              <a:gdLst/>
              <a:ahLst/>
              <a:cxnLst/>
              <a:rect l="l" t="t" r="r" b="b"/>
              <a:pathLst>
                <a:path w="8606" h="8583" extrusionOk="0">
                  <a:moveTo>
                    <a:pt x="4292" y="3059"/>
                  </a:moveTo>
                  <a:cubicBezTo>
                    <a:pt x="4976" y="3059"/>
                    <a:pt x="5547" y="3629"/>
                    <a:pt x="5547" y="4314"/>
                  </a:cubicBezTo>
                  <a:cubicBezTo>
                    <a:pt x="5547" y="4999"/>
                    <a:pt x="4976" y="5570"/>
                    <a:pt x="4292" y="5570"/>
                  </a:cubicBezTo>
                  <a:cubicBezTo>
                    <a:pt x="3584" y="5570"/>
                    <a:pt x="3036" y="4999"/>
                    <a:pt x="3036" y="4314"/>
                  </a:cubicBezTo>
                  <a:cubicBezTo>
                    <a:pt x="3036" y="3629"/>
                    <a:pt x="3584" y="3059"/>
                    <a:pt x="4292" y="3059"/>
                  </a:cubicBezTo>
                  <a:close/>
                  <a:moveTo>
                    <a:pt x="3789" y="0"/>
                  </a:moveTo>
                  <a:cubicBezTo>
                    <a:pt x="3675" y="0"/>
                    <a:pt x="3561" y="91"/>
                    <a:pt x="3538" y="183"/>
                  </a:cubicBezTo>
                  <a:lnTo>
                    <a:pt x="3287" y="1187"/>
                  </a:lnTo>
                  <a:cubicBezTo>
                    <a:pt x="3128" y="1256"/>
                    <a:pt x="2945" y="1324"/>
                    <a:pt x="2785" y="1415"/>
                  </a:cubicBezTo>
                  <a:lnTo>
                    <a:pt x="1918" y="890"/>
                  </a:lnTo>
                  <a:cubicBezTo>
                    <a:pt x="1880" y="871"/>
                    <a:pt x="1834" y="860"/>
                    <a:pt x="1789" y="860"/>
                  </a:cubicBezTo>
                  <a:cubicBezTo>
                    <a:pt x="1725" y="860"/>
                    <a:pt x="1661" y="883"/>
                    <a:pt x="1621" y="936"/>
                  </a:cubicBezTo>
                  <a:lnTo>
                    <a:pt x="914" y="1644"/>
                  </a:lnTo>
                  <a:cubicBezTo>
                    <a:pt x="822" y="1735"/>
                    <a:pt x="799" y="1849"/>
                    <a:pt x="868" y="1963"/>
                  </a:cubicBezTo>
                  <a:lnTo>
                    <a:pt x="1393" y="2808"/>
                  </a:lnTo>
                  <a:cubicBezTo>
                    <a:pt x="1302" y="2967"/>
                    <a:pt x="1233" y="3150"/>
                    <a:pt x="1165" y="3333"/>
                  </a:cubicBezTo>
                  <a:lnTo>
                    <a:pt x="206" y="3561"/>
                  </a:lnTo>
                  <a:cubicBezTo>
                    <a:pt x="92" y="3584"/>
                    <a:pt x="0" y="3698"/>
                    <a:pt x="0" y="3812"/>
                  </a:cubicBezTo>
                  <a:lnTo>
                    <a:pt x="0" y="4816"/>
                  </a:lnTo>
                  <a:cubicBezTo>
                    <a:pt x="0" y="4930"/>
                    <a:pt x="92" y="5022"/>
                    <a:pt x="206" y="5067"/>
                  </a:cubicBezTo>
                  <a:lnTo>
                    <a:pt x="1165" y="5296"/>
                  </a:lnTo>
                  <a:cubicBezTo>
                    <a:pt x="1233" y="5478"/>
                    <a:pt x="1302" y="5661"/>
                    <a:pt x="1393" y="5821"/>
                  </a:cubicBezTo>
                  <a:lnTo>
                    <a:pt x="868" y="6665"/>
                  </a:lnTo>
                  <a:cubicBezTo>
                    <a:pt x="799" y="6779"/>
                    <a:pt x="822" y="6893"/>
                    <a:pt x="914" y="6985"/>
                  </a:cubicBezTo>
                  <a:lnTo>
                    <a:pt x="1621" y="7692"/>
                  </a:lnTo>
                  <a:cubicBezTo>
                    <a:pt x="1661" y="7746"/>
                    <a:pt x="1725" y="7768"/>
                    <a:pt x="1789" y="7768"/>
                  </a:cubicBezTo>
                  <a:cubicBezTo>
                    <a:pt x="1834" y="7768"/>
                    <a:pt x="1880" y="7757"/>
                    <a:pt x="1918" y="7738"/>
                  </a:cubicBezTo>
                  <a:lnTo>
                    <a:pt x="2785" y="7213"/>
                  </a:lnTo>
                  <a:cubicBezTo>
                    <a:pt x="2945" y="7304"/>
                    <a:pt x="3128" y="7373"/>
                    <a:pt x="3287" y="7418"/>
                  </a:cubicBezTo>
                  <a:lnTo>
                    <a:pt x="3538" y="8400"/>
                  </a:lnTo>
                  <a:cubicBezTo>
                    <a:pt x="3561" y="8514"/>
                    <a:pt x="3675" y="8582"/>
                    <a:pt x="3789" y="8582"/>
                  </a:cubicBezTo>
                  <a:lnTo>
                    <a:pt x="4794" y="8582"/>
                  </a:lnTo>
                  <a:cubicBezTo>
                    <a:pt x="4908" y="8582"/>
                    <a:pt x="4999" y="8514"/>
                    <a:pt x="5045" y="8400"/>
                  </a:cubicBezTo>
                  <a:lnTo>
                    <a:pt x="5273" y="7418"/>
                  </a:lnTo>
                  <a:cubicBezTo>
                    <a:pt x="5456" y="7373"/>
                    <a:pt x="5616" y="7304"/>
                    <a:pt x="5798" y="7213"/>
                  </a:cubicBezTo>
                  <a:lnTo>
                    <a:pt x="6643" y="7738"/>
                  </a:lnTo>
                  <a:cubicBezTo>
                    <a:pt x="6690" y="7757"/>
                    <a:pt x="6737" y="7768"/>
                    <a:pt x="6783" y="7768"/>
                  </a:cubicBezTo>
                  <a:cubicBezTo>
                    <a:pt x="6847" y="7768"/>
                    <a:pt x="6909" y="7746"/>
                    <a:pt x="6962" y="7692"/>
                  </a:cubicBezTo>
                  <a:lnTo>
                    <a:pt x="7670" y="6985"/>
                  </a:lnTo>
                  <a:cubicBezTo>
                    <a:pt x="7738" y="6893"/>
                    <a:pt x="7761" y="6779"/>
                    <a:pt x="7715" y="6665"/>
                  </a:cubicBezTo>
                  <a:lnTo>
                    <a:pt x="7190" y="5821"/>
                  </a:lnTo>
                  <a:cubicBezTo>
                    <a:pt x="7282" y="5661"/>
                    <a:pt x="7350" y="5478"/>
                    <a:pt x="7396" y="5296"/>
                  </a:cubicBezTo>
                  <a:lnTo>
                    <a:pt x="8400" y="5067"/>
                  </a:lnTo>
                  <a:cubicBezTo>
                    <a:pt x="8514" y="5022"/>
                    <a:pt x="8606" y="4930"/>
                    <a:pt x="8606" y="4816"/>
                  </a:cubicBezTo>
                  <a:lnTo>
                    <a:pt x="8606" y="3812"/>
                  </a:lnTo>
                  <a:cubicBezTo>
                    <a:pt x="8606" y="3698"/>
                    <a:pt x="8514" y="3584"/>
                    <a:pt x="8400" y="3561"/>
                  </a:cubicBezTo>
                  <a:lnTo>
                    <a:pt x="7396" y="3333"/>
                  </a:lnTo>
                  <a:cubicBezTo>
                    <a:pt x="7350" y="3150"/>
                    <a:pt x="7282" y="2967"/>
                    <a:pt x="7190" y="2808"/>
                  </a:cubicBezTo>
                  <a:lnTo>
                    <a:pt x="7715" y="1963"/>
                  </a:lnTo>
                  <a:cubicBezTo>
                    <a:pt x="7761" y="1849"/>
                    <a:pt x="7738" y="1735"/>
                    <a:pt x="7670" y="1644"/>
                  </a:cubicBezTo>
                  <a:lnTo>
                    <a:pt x="6962" y="936"/>
                  </a:lnTo>
                  <a:cubicBezTo>
                    <a:pt x="6909" y="883"/>
                    <a:pt x="6847" y="860"/>
                    <a:pt x="6783" y="860"/>
                  </a:cubicBezTo>
                  <a:cubicBezTo>
                    <a:pt x="6737" y="860"/>
                    <a:pt x="6690" y="871"/>
                    <a:pt x="6643" y="890"/>
                  </a:cubicBezTo>
                  <a:lnTo>
                    <a:pt x="5798" y="1415"/>
                  </a:lnTo>
                  <a:cubicBezTo>
                    <a:pt x="5616" y="1324"/>
                    <a:pt x="5456" y="1256"/>
                    <a:pt x="5273" y="1187"/>
                  </a:cubicBezTo>
                  <a:lnTo>
                    <a:pt x="5045" y="183"/>
                  </a:lnTo>
                  <a:cubicBezTo>
                    <a:pt x="4999" y="91"/>
                    <a:pt x="4908" y="0"/>
                    <a:pt x="4794" y="0"/>
                  </a:cubicBezTo>
                  <a:close/>
                </a:path>
              </a:pathLst>
            </a:custGeom>
            <a:solidFill>
              <a:schemeClr val="accent2"/>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115"/>
          <p:cNvGrpSpPr/>
          <p:nvPr/>
        </p:nvGrpSpPr>
        <p:grpSpPr>
          <a:xfrm>
            <a:off x="6375751" y="1347053"/>
            <a:ext cx="472514" cy="472544"/>
            <a:chOff x="1863575" y="1989975"/>
            <a:chExt cx="525600" cy="525575"/>
          </a:xfrm>
        </p:grpSpPr>
        <p:sp>
          <p:nvSpPr>
            <p:cNvPr id="3847" name="Google Shape;3847;p115"/>
            <p:cNvSpPr/>
            <p:nvPr/>
          </p:nvSpPr>
          <p:spPr>
            <a:xfrm>
              <a:off x="1863575" y="1989975"/>
              <a:ext cx="525600" cy="525575"/>
            </a:xfrm>
            <a:custGeom>
              <a:avLst/>
              <a:gdLst/>
              <a:ahLst/>
              <a:cxnLst/>
              <a:rect l="l" t="t" r="r" b="b"/>
              <a:pathLst>
                <a:path w="21024" h="21023" extrusionOk="0">
                  <a:moveTo>
                    <a:pt x="10523" y="1"/>
                  </a:moveTo>
                  <a:cubicBezTo>
                    <a:pt x="4703" y="1"/>
                    <a:pt x="1" y="4703"/>
                    <a:pt x="1" y="10523"/>
                  </a:cubicBezTo>
                  <a:cubicBezTo>
                    <a:pt x="1" y="16321"/>
                    <a:pt x="4703" y="21023"/>
                    <a:pt x="10523" y="21023"/>
                  </a:cubicBezTo>
                  <a:cubicBezTo>
                    <a:pt x="16321" y="21023"/>
                    <a:pt x="21023" y="16321"/>
                    <a:pt x="21023" y="10523"/>
                  </a:cubicBezTo>
                  <a:cubicBezTo>
                    <a:pt x="21023" y="4703"/>
                    <a:pt x="16321" y="1"/>
                    <a:pt x="10523" y="1"/>
                  </a:cubicBezTo>
                  <a:close/>
                </a:path>
              </a:pathLst>
            </a:custGeom>
            <a:solidFill>
              <a:schemeClr val="dk2"/>
            </a:solidFill>
            <a:ln>
              <a:noFill/>
            </a:ln>
            <a:effectLst>
              <a:outerShdw blurRad="57150" dist="19050" dir="5400000" algn="bl" rotWithShape="0">
                <a:schemeClr val="dk1">
                  <a:alpha val="20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15"/>
            <p:cNvSpPr/>
            <p:nvPr/>
          </p:nvSpPr>
          <p:spPr>
            <a:xfrm>
              <a:off x="1962875" y="2089275"/>
              <a:ext cx="327000" cy="327000"/>
            </a:xfrm>
            <a:custGeom>
              <a:avLst/>
              <a:gdLst/>
              <a:ahLst/>
              <a:cxnLst/>
              <a:rect l="l" t="t" r="r" b="b"/>
              <a:pathLst>
                <a:path w="13080" h="13080" extrusionOk="0">
                  <a:moveTo>
                    <a:pt x="6551" y="0"/>
                  </a:moveTo>
                  <a:cubicBezTo>
                    <a:pt x="2922" y="0"/>
                    <a:pt x="1" y="2922"/>
                    <a:pt x="1" y="6551"/>
                  </a:cubicBezTo>
                  <a:cubicBezTo>
                    <a:pt x="1" y="10158"/>
                    <a:pt x="2922" y="13079"/>
                    <a:pt x="6551" y="13079"/>
                  </a:cubicBezTo>
                  <a:cubicBezTo>
                    <a:pt x="10158" y="13079"/>
                    <a:pt x="13079" y="10158"/>
                    <a:pt x="13079" y="6551"/>
                  </a:cubicBezTo>
                  <a:cubicBezTo>
                    <a:pt x="13079" y="2922"/>
                    <a:pt x="10158" y="0"/>
                    <a:pt x="6551" y="0"/>
                  </a:cubicBezTo>
                  <a:close/>
                </a:path>
              </a:pathLst>
            </a:custGeom>
            <a:solidFill>
              <a:schemeClr val="accent6"/>
            </a:solidFill>
            <a:ln>
              <a:noFill/>
            </a:ln>
            <a:effectLst>
              <a:outerShdw blurRad="57150" dist="19050" dir="5400000" algn="bl" rotWithShape="0">
                <a:schemeClr val="dk1">
                  <a:alpha val="20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15"/>
            <p:cNvSpPr/>
            <p:nvPr/>
          </p:nvSpPr>
          <p:spPr>
            <a:xfrm>
              <a:off x="2103250" y="2330650"/>
              <a:ext cx="46250" cy="20575"/>
            </a:xfrm>
            <a:custGeom>
              <a:avLst/>
              <a:gdLst/>
              <a:ahLst/>
              <a:cxnLst/>
              <a:rect l="l" t="t" r="r" b="b"/>
              <a:pathLst>
                <a:path w="1850" h="823" extrusionOk="0">
                  <a:moveTo>
                    <a:pt x="1" y="1"/>
                  </a:moveTo>
                  <a:cubicBezTo>
                    <a:pt x="69" y="457"/>
                    <a:pt x="457" y="822"/>
                    <a:pt x="936" y="822"/>
                  </a:cubicBezTo>
                  <a:cubicBezTo>
                    <a:pt x="1393" y="822"/>
                    <a:pt x="1781" y="457"/>
                    <a:pt x="1849" y="1"/>
                  </a:cubicBezTo>
                  <a:lnTo>
                    <a:pt x="1849" y="1"/>
                  </a:lnTo>
                  <a:cubicBezTo>
                    <a:pt x="1461" y="23"/>
                    <a:pt x="1142" y="23"/>
                    <a:pt x="936" y="23"/>
                  </a:cubicBezTo>
                  <a:cubicBezTo>
                    <a:pt x="708" y="23"/>
                    <a:pt x="389" y="23"/>
                    <a:pt x="1" y="1"/>
                  </a:cubicBezTo>
                  <a:close/>
                </a:path>
              </a:pathLst>
            </a:custGeom>
            <a:solidFill>
              <a:schemeClr val="dk2"/>
            </a:solidFill>
            <a:ln>
              <a:noFill/>
            </a:ln>
            <a:effectLst>
              <a:outerShdw blurRad="57150" dist="1905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15"/>
            <p:cNvSpPr/>
            <p:nvPr/>
          </p:nvSpPr>
          <p:spPr>
            <a:xfrm>
              <a:off x="2067300" y="2154325"/>
              <a:ext cx="118150" cy="117000"/>
            </a:xfrm>
            <a:custGeom>
              <a:avLst/>
              <a:gdLst/>
              <a:ahLst/>
              <a:cxnLst/>
              <a:rect l="l" t="t" r="r" b="b"/>
              <a:pathLst>
                <a:path w="4726" h="4680" extrusionOk="0">
                  <a:moveTo>
                    <a:pt x="2374" y="1"/>
                  </a:moveTo>
                  <a:cubicBezTo>
                    <a:pt x="1279" y="1"/>
                    <a:pt x="389" y="891"/>
                    <a:pt x="389" y="1964"/>
                  </a:cubicBezTo>
                  <a:cubicBezTo>
                    <a:pt x="389" y="2808"/>
                    <a:pt x="252" y="3630"/>
                    <a:pt x="1" y="4406"/>
                  </a:cubicBezTo>
                  <a:cubicBezTo>
                    <a:pt x="594" y="4566"/>
                    <a:pt x="1393" y="4680"/>
                    <a:pt x="2374" y="4680"/>
                  </a:cubicBezTo>
                  <a:cubicBezTo>
                    <a:pt x="3333" y="4680"/>
                    <a:pt x="4132" y="4566"/>
                    <a:pt x="4725" y="4406"/>
                  </a:cubicBezTo>
                  <a:cubicBezTo>
                    <a:pt x="4474" y="3607"/>
                    <a:pt x="4337" y="2785"/>
                    <a:pt x="4337" y="1964"/>
                  </a:cubicBezTo>
                  <a:cubicBezTo>
                    <a:pt x="4337" y="891"/>
                    <a:pt x="3447" y="1"/>
                    <a:pt x="2374" y="1"/>
                  </a:cubicBezTo>
                  <a:close/>
                </a:path>
              </a:pathLst>
            </a:custGeom>
            <a:solidFill>
              <a:schemeClr val="accent2"/>
            </a:solidFill>
            <a:ln>
              <a:noFill/>
            </a:ln>
            <a:effectLst>
              <a:outerShdw blurRad="57150" dist="1905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15"/>
            <p:cNvSpPr/>
            <p:nvPr/>
          </p:nvSpPr>
          <p:spPr>
            <a:xfrm>
              <a:off x="2052475" y="2277000"/>
              <a:ext cx="147800" cy="41125"/>
            </a:xfrm>
            <a:custGeom>
              <a:avLst/>
              <a:gdLst/>
              <a:ahLst/>
              <a:cxnLst/>
              <a:rect l="l" t="t" r="r" b="b"/>
              <a:pathLst>
                <a:path w="5912" h="1645" extrusionOk="0">
                  <a:moveTo>
                    <a:pt x="411" y="1"/>
                  </a:moveTo>
                  <a:cubicBezTo>
                    <a:pt x="320" y="252"/>
                    <a:pt x="206" y="503"/>
                    <a:pt x="69" y="754"/>
                  </a:cubicBezTo>
                  <a:cubicBezTo>
                    <a:pt x="23" y="845"/>
                    <a:pt x="0" y="891"/>
                    <a:pt x="0" y="891"/>
                  </a:cubicBezTo>
                  <a:cubicBezTo>
                    <a:pt x="0" y="1302"/>
                    <a:pt x="1324" y="1644"/>
                    <a:pt x="2967" y="1644"/>
                  </a:cubicBezTo>
                  <a:cubicBezTo>
                    <a:pt x="4588" y="1644"/>
                    <a:pt x="5912" y="1302"/>
                    <a:pt x="5912" y="891"/>
                  </a:cubicBezTo>
                  <a:cubicBezTo>
                    <a:pt x="5912" y="891"/>
                    <a:pt x="5889" y="845"/>
                    <a:pt x="5843" y="754"/>
                  </a:cubicBezTo>
                  <a:cubicBezTo>
                    <a:pt x="5706" y="503"/>
                    <a:pt x="5592" y="252"/>
                    <a:pt x="5501" y="1"/>
                  </a:cubicBezTo>
                  <a:cubicBezTo>
                    <a:pt x="4771" y="206"/>
                    <a:pt x="3858" y="298"/>
                    <a:pt x="2967" y="298"/>
                  </a:cubicBezTo>
                  <a:cubicBezTo>
                    <a:pt x="2054" y="298"/>
                    <a:pt x="1141" y="206"/>
                    <a:pt x="411" y="1"/>
                  </a:cubicBezTo>
                  <a:close/>
                </a:path>
              </a:pathLst>
            </a:custGeom>
            <a:solidFill>
              <a:schemeClr val="accent2"/>
            </a:solidFill>
            <a:ln>
              <a:noFill/>
            </a:ln>
            <a:effectLst>
              <a:outerShdw blurRad="57150" dist="1905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115"/>
          <p:cNvGrpSpPr/>
          <p:nvPr/>
        </p:nvGrpSpPr>
        <p:grpSpPr>
          <a:xfrm>
            <a:off x="7167853" y="3570022"/>
            <a:ext cx="942039" cy="294615"/>
            <a:chOff x="3132100" y="1876425"/>
            <a:chExt cx="985500" cy="308175"/>
          </a:xfrm>
        </p:grpSpPr>
        <p:sp>
          <p:nvSpPr>
            <p:cNvPr id="3853" name="Google Shape;3853;p115"/>
            <p:cNvSpPr/>
            <p:nvPr/>
          </p:nvSpPr>
          <p:spPr>
            <a:xfrm>
              <a:off x="3132100" y="1876425"/>
              <a:ext cx="985500" cy="308175"/>
            </a:xfrm>
            <a:custGeom>
              <a:avLst/>
              <a:gdLst/>
              <a:ahLst/>
              <a:cxnLst/>
              <a:rect l="l" t="t" r="r" b="b"/>
              <a:pathLst>
                <a:path w="39420" h="12327" extrusionOk="0">
                  <a:moveTo>
                    <a:pt x="2785" y="1"/>
                  </a:moveTo>
                  <a:cubicBezTo>
                    <a:pt x="1256" y="1"/>
                    <a:pt x="1" y="1256"/>
                    <a:pt x="1" y="2808"/>
                  </a:cubicBezTo>
                  <a:lnTo>
                    <a:pt x="1" y="9542"/>
                  </a:lnTo>
                  <a:cubicBezTo>
                    <a:pt x="1" y="11071"/>
                    <a:pt x="1256" y="12326"/>
                    <a:pt x="2785" y="12326"/>
                  </a:cubicBezTo>
                  <a:lnTo>
                    <a:pt x="36635" y="12326"/>
                  </a:lnTo>
                  <a:cubicBezTo>
                    <a:pt x="38187" y="12326"/>
                    <a:pt x="39420" y="11071"/>
                    <a:pt x="39420" y="9542"/>
                  </a:cubicBezTo>
                  <a:lnTo>
                    <a:pt x="39420" y="2808"/>
                  </a:lnTo>
                  <a:cubicBezTo>
                    <a:pt x="39420" y="1256"/>
                    <a:pt x="38187" y="1"/>
                    <a:pt x="36635" y="1"/>
                  </a:cubicBezTo>
                  <a:close/>
                </a:path>
              </a:pathLst>
            </a:custGeom>
            <a:solidFill>
              <a:schemeClr val="accent3"/>
            </a:solidFill>
            <a:ln>
              <a:noFill/>
            </a:ln>
            <a:effectLst>
              <a:outerShdw blurRad="57150" dist="19050" dir="5400000" algn="bl" rotWithShape="0">
                <a:schemeClr val="dk1">
                  <a:alpha val="16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15"/>
            <p:cNvSpPr/>
            <p:nvPr/>
          </p:nvSpPr>
          <p:spPr>
            <a:xfrm>
              <a:off x="3339250" y="1947750"/>
              <a:ext cx="571225" cy="53675"/>
            </a:xfrm>
            <a:custGeom>
              <a:avLst/>
              <a:gdLst/>
              <a:ahLst/>
              <a:cxnLst/>
              <a:rect l="l" t="t" r="r" b="b"/>
              <a:pathLst>
                <a:path w="22849" h="2147" extrusionOk="0">
                  <a:moveTo>
                    <a:pt x="1073" y="1"/>
                  </a:moveTo>
                  <a:cubicBezTo>
                    <a:pt x="480" y="1"/>
                    <a:pt x="0" y="480"/>
                    <a:pt x="0" y="1074"/>
                  </a:cubicBezTo>
                  <a:cubicBezTo>
                    <a:pt x="0" y="1667"/>
                    <a:pt x="480" y="2146"/>
                    <a:pt x="1073" y="2146"/>
                  </a:cubicBezTo>
                  <a:lnTo>
                    <a:pt x="21776" y="2146"/>
                  </a:lnTo>
                  <a:cubicBezTo>
                    <a:pt x="22369" y="2146"/>
                    <a:pt x="22848" y="1667"/>
                    <a:pt x="22848" y="1074"/>
                  </a:cubicBezTo>
                  <a:cubicBezTo>
                    <a:pt x="22848" y="480"/>
                    <a:pt x="22369" y="1"/>
                    <a:pt x="21776" y="1"/>
                  </a:cubicBezTo>
                  <a:close/>
                </a:path>
              </a:pathLst>
            </a:custGeom>
            <a:solidFill>
              <a:schemeClr val="accent6"/>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15"/>
            <p:cNvSpPr/>
            <p:nvPr/>
          </p:nvSpPr>
          <p:spPr>
            <a:xfrm>
              <a:off x="3476775" y="2063025"/>
              <a:ext cx="296175" cy="53100"/>
            </a:xfrm>
            <a:custGeom>
              <a:avLst/>
              <a:gdLst/>
              <a:ahLst/>
              <a:cxnLst/>
              <a:rect l="l" t="t" r="r" b="b"/>
              <a:pathLst>
                <a:path w="11847" h="2124" extrusionOk="0">
                  <a:moveTo>
                    <a:pt x="1073" y="0"/>
                  </a:moveTo>
                  <a:cubicBezTo>
                    <a:pt x="479" y="0"/>
                    <a:pt x="0" y="480"/>
                    <a:pt x="0" y="1050"/>
                  </a:cubicBezTo>
                  <a:cubicBezTo>
                    <a:pt x="0" y="1644"/>
                    <a:pt x="479" y="2123"/>
                    <a:pt x="1073" y="2123"/>
                  </a:cubicBezTo>
                  <a:lnTo>
                    <a:pt x="10774" y="2123"/>
                  </a:lnTo>
                  <a:cubicBezTo>
                    <a:pt x="11367" y="2123"/>
                    <a:pt x="11846" y="1644"/>
                    <a:pt x="11846" y="1050"/>
                  </a:cubicBezTo>
                  <a:cubicBezTo>
                    <a:pt x="11846" y="480"/>
                    <a:pt x="11367" y="0"/>
                    <a:pt x="10774" y="0"/>
                  </a:cubicBezTo>
                  <a:close/>
                </a:path>
              </a:pathLst>
            </a:custGeom>
            <a:solidFill>
              <a:schemeClr val="accent6"/>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p:cNvSpPr/>
          <p:nvPr/>
        </p:nvSpPr>
        <p:spPr>
          <a:xfrm>
            <a:off x="1107275" y="1868233"/>
            <a:ext cx="6350800" cy="1508105"/>
          </a:xfrm>
          <a:prstGeom prst="rect">
            <a:avLst/>
          </a:prstGeom>
        </p:spPr>
        <p:txBody>
          <a:bodyPr wrap="square">
            <a:spAutoFit/>
          </a:bodyPr>
          <a:lstStyle/>
          <a:p>
            <a:pPr lvl="0" algn="ctr"/>
            <a:r>
              <a:rPr lang="en-US" sz="4800" b="1" dirty="0">
                <a:solidFill>
                  <a:schemeClr val="accent6"/>
                </a:solidFill>
                <a:latin typeface="Montserrat" panose="020B0604020202020204" charset="0"/>
                <a:cs typeface="Arial" panose="020B0604020202020204" pitchFamily="34" charset="0"/>
              </a:rPr>
              <a:t>Merci</a:t>
            </a:r>
            <a:r>
              <a:rPr lang="en-US" sz="4400" b="1" dirty="0">
                <a:solidFill>
                  <a:schemeClr val="accent6"/>
                </a:solidFill>
                <a:latin typeface="Montserrat" panose="020B0604020202020204" charset="0"/>
                <a:cs typeface="Arial" panose="020B0604020202020204" pitchFamily="34" charset="0"/>
              </a:rPr>
              <a:t> </a:t>
            </a:r>
            <a:endParaRPr lang="en-US" sz="4400" b="1" dirty="0" smtClean="0">
              <a:solidFill>
                <a:schemeClr val="accent6"/>
              </a:solidFill>
              <a:latin typeface="Montserrat" panose="020B0604020202020204" charset="0"/>
              <a:cs typeface="Arial" panose="020B0604020202020204" pitchFamily="34" charset="0"/>
            </a:endParaRPr>
          </a:p>
          <a:p>
            <a:pPr lvl="0" algn="ctr"/>
            <a:r>
              <a:rPr lang="en-US" sz="4400" b="1" dirty="0" smtClean="0">
                <a:solidFill>
                  <a:schemeClr val="accent6"/>
                </a:solidFill>
                <a:latin typeface="Montserrat" panose="020B0604020202020204" charset="0"/>
                <a:cs typeface="Arial" panose="020B0604020202020204" pitchFamily="34" charset="0"/>
              </a:rPr>
              <a:t>pour </a:t>
            </a:r>
            <a:r>
              <a:rPr lang="en-US" sz="4400" b="1" dirty="0" err="1" smtClean="0">
                <a:solidFill>
                  <a:schemeClr val="accent6"/>
                </a:solidFill>
                <a:latin typeface="Montserrat" panose="020B0604020202020204" charset="0"/>
                <a:cs typeface="Arial" panose="020B0604020202020204" pitchFamily="34" charset="0"/>
              </a:rPr>
              <a:t>votre</a:t>
            </a:r>
            <a:r>
              <a:rPr lang="en-US" sz="4400" b="1" dirty="0" smtClean="0">
                <a:solidFill>
                  <a:schemeClr val="accent6"/>
                </a:solidFill>
                <a:latin typeface="Montserrat" panose="020B0604020202020204" charset="0"/>
                <a:cs typeface="Arial" panose="020B0604020202020204" pitchFamily="34" charset="0"/>
              </a:rPr>
              <a:t> </a:t>
            </a:r>
            <a:r>
              <a:rPr lang="en-US" sz="4400" b="1" dirty="0">
                <a:solidFill>
                  <a:schemeClr val="accent6"/>
                </a:solidFill>
                <a:latin typeface="Montserrat" panose="020B0604020202020204" charset="0"/>
                <a:cs typeface="Arial" panose="020B0604020202020204" pitchFamily="34" charset="0"/>
              </a:rPr>
              <a:t>attention</a:t>
            </a:r>
            <a:endParaRPr lang="fr-FR" sz="4400" b="1" dirty="0">
              <a:solidFill>
                <a:schemeClr val="accent6"/>
              </a:solidFill>
              <a:latin typeface="Montserrat" panose="020B060402020202020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1000"/>
                                        <p:tgtEl>
                                          <p:spTgt spid="2">
                                            <p:txEl>
                                              <p:pRg st="1" end="1"/>
                                            </p:txEl>
                                          </p:spTgt>
                                        </p:tgtEl>
                                      </p:cBhvr>
                                    </p:animEffect>
                                    <p:anim calcmode="lin" valueType="num">
                                      <p:cBhvr>
                                        <p:cTn id="13"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sp>
        <p:nvSpPr>
          <p:cNvPr id="1032" name="Google Shape;1032;p66">
            <a:hlinkClick r:id="rId3" action="ppaction://hlinksldjump"/>
          </p:cNvPr>
          <p:cNvSpPr txBox="1">
            <a:spLocks noGrp="1"/>
          </p:cNvSpPr>
          <p:nvPr>
            <p:ph type="title" idx="2"/>
          </p:nvPr>
        </p:nvSpPr>
        <p:spPr>
          <a:xfrm>
            <a:off x="958938" y="3193155"/>
            <a:ext cx="2305500" cy="25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2000" dirty="0" smtClean="0"/>
              <a:t>Interface GUI</a:t>
            </a:r>
            <a:endParaRPr sz="2000" dirty="0"/>
          </a:p>
        </p:txBody>
      </p:sp>
      <p:sp>
        <p:nvSpPr>
          <p:cNvPr id="1033" name="Google Shape;1033;p66">
            <a:hlinkClick r:id="" action="ppaction://noaction"/>
          </p:cNvPr>
          <p:cNvSpPr txBox="1">
            <a:spLocks noGrp="1"/>
          </p:cNvSpPr>
          <p:nvPr>
            <p:ph type="title" idx="3"/>
          </p:nvPr>
        </p:nvSpPr>
        <p:spPr>
          <a:xfrm>
            <a:off x="5951264" y="1493282"/>
            <a:ext cx="2656342" cy="28172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2000" dirty="0" smtClean="0"/>
              <a:t>Outils et langages</a:t>
            </a:r>
            <a:endParaRPr sz="2000" dirty="0"/>
          </a:p>
        </p:txBody>
      </p:sp>
      <p:sp>
        <p:nvSpPr>
          <p:cNvPr id="1035" name="Google Shape;1035;p66">
            <a:hlinkClick r:id="rId4" action="ppaction://hlinksldjump"/>
          </p:cNvPr>
          <p:cNvSpPr txBox="1">
            <a:spLocks noGrp="1"/>
          </p:cNvSpPr>
          <p:nvPr>
            <p:ph type="title" idx="7"/>
          </p:nvPr>
        </p:nvSpPr>
        <p:spPr>
          <a:xfrm>
            <a:off x="778211" y="1503913"/>
            <a:ext cx="2305500" cy="25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2400" dirty="0" smtClean="0"/>
              <a:t>Introduction</a:t>
            </a:r>
            <a:endParaRPr sz="2400" dirty="0"/>
          </a:p>
        </p:txBody>
      </p:sp>
      <p:sp>
        <p:nvSpPr>
          <p:cNvPr id="1036" name="Google Shape;1036;p66">
            <a:hlinkClick r:id="" action="ppaction://noaction"/>
          </p:cNvPr>
          <p:cNvSpPr txBox="1">
            <a:spLocks noGrp="1"/>
          </p:cNvSpPr>
          <p:nvPr>
            <p:ph type="title" idx="9"/>
          </p:nvPr>
        </p:nvSpPr>
        <p:spPr>
          <a:xfrm>
            <a:off x="5966141" y="3193155"/>
            <a:ext cx="2305500" cy="251100"/>
          </a:xfrm>
          <a:prstGeom prst="rect">
            <a:avLst/>
          </a:prstGeom>
        </p:spPr>
        <p:txBody>
          <a:bodyPr spcFirstLastPara="1" wrap="square" lIns="91425" tIns="91425" rIns="91425" bIns="91425" anchor="ctr" anchorCtr="0">
            <a:noAutofit/>
          </a:bodyPr>
          <a:lstStyle/>
          <a:p>
            <a:pPr lvl="0"/>
            <a:r>
              <a:rPr lang="fr-FR" sz="2000" dirty="0"/>
              <a:t>Conclusion </a:t>
            </a:r>
          </a:p>
        </p:txBody>
      </p:sp>
      <p:sp>
        <p:nvSpPr>
          <p:cNvPr id="1038" name="Google Shape;1038;p66"/>
          <p:cNvSpPr txBox="1">
            <a:spLocks noGrp="1"/>
          </p:cNvSpPr>
          <p:nvPr>
            <p:ph type="title"/>
          </p:nvPr>
        </p:nvSpPr>
        <p:spPr>
          <a:xfrm>
            <a:off x="720000" y="47998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300" dirty="0" smtClean="0">
                <a:solidFill>
                  <a:schemeClr val="accent6"/>
                </a:solidFill>
              </a:rPr>
              <a:t>Plan</a:t>
            </a:r>
            <a:endParaRPr sz="3300" dirty="0">
              <a:solidFill>
                <a:schemeClr val="accent6"/>
              </a:solidFill>
            </a:endParaRPr>
          </a:p>
        </p:txBody>
      </p:sp>
      <p:sp>
        <p:nvSpPr>
          <p:cNvPr id="1039" name="Google Shape;1039;p66"/>
          <p:cNvSpPr txBox="1">
            <a:spLocks noGrp="1"/>
          </p:cNvSpPr>
          <p:nvPr>
            <p:ph type="subTitle" idx="1"/>
          </p:nvPr>
        </p:nvSpPr>
        <p:spPr>
          <a:xfrm>
            <a:off x="979970" y="3567607"/>
            <a:ext cx="2065346" cy="525406"/>
          </a:xfrm>
          <a:prstGeom prst="rect">
            <a:avLst/>
          </a:prstGeom>
        </p:spPr>
        <p:txBody>
          <a:bodyPr spcFirstLastPara="1" wrap="square" lIns="91425" tIns="91425" rIns="91425" bIns="91425" anchor="ctr" anchorCtr="0">
            <a:noAutofit/>
          </a:bodyPr>
          <a:lstStyle/>
          <a:p>
            <a:pPr marL="0" lvl="0" indent="0"/>
            <a:r>
              <a:rPr lang="fr-FR" sz="1600" dirty="0">
                <a:solidFill>
                  <a:schemeClr val="bg2">
                    <a:lumMod val="10000"/>
                  </a:schemeClr>
                </a:solidFill>
                <a:latin typeface="Arial" panose="020B0604020202020204" pitchFamily="34" charset="0"/>
                <a:cs typeface="Arial" panose="020B0604020202020204" pitchFamily="34" charset="0"/>
              </a:rPr>
              <a:t>Le développement   Front-end de blog</a:t>
            </a:r>
          </a:p>
        </p:txBody>
      </p:sp>
      <p:sp>
        <p:nvSpPr>
          <p:cNvPr id="1040" name="Google Shape;1040;p66"/>
          <p:cNvSpPr txBox="1">
            <a:spLocks noGrp="1"/>
          </p:cNvSpPr>
          <p:nvPr>
            <p:ph type="subTitle" idx="4"/>
          </p:nvPr>
        </p:nvSpPr>
        <p:spPr>
          <a:xfrm>
            <a:off x="6040914" y="1891028"/>
            <a:ext cx="2503995" cy="535690"/>
          </a:xfrm>
          <a:prstGeom prst="rect">
            <a:avLst/>
          </a:prstGeom>
        </p:spPr>
        <p:txBody>
          <a:bodyPr spcFirstLastPara="1" wrap="square" lIns="91425" tIns="91425" rIns="91425" bIns="91425" anchor="ctr" anchorCtr="0">
            <a:noAutofit/>
          </a:bodyPr>
          <a:lstStyle/>
          <a:p>
            <a:pPr marL="0" lvl="0" indent="0"/>
            <a:r>
              <a:rPr lang="fr-FR" sz="1600" dirty="0">
                <a:solidFill>
                  <a:schemeClr val="bg2">
                    <a:lumMod val="10000"/>
                  </a:schemeClr>
                </a:solidFill>
                <a:latin typeface="Arial" panose="020B0604020202020204" pitchFamily="34" charset="0"/>
                <a:cs typeface="Arial" panose="020B0604020202020204" pitchFamily="34" charset="0"/>
              </a:rPr>
              <a:t>Recommandés pour le développement web</a:t>
            </a:r>
          </a:p>
        </p:txBody>
      </p:sp>
      <p:sp>
        <p:nvSpPr>
          <p:cNvPr id="1042" name="Google Shape;1042;p66"/>
          <p:cNvSpPr txBox="1">
            <a:spLocks noGrp="1"/>
          </p:cNvSpPr>
          <p:nvPr>
            <p:ph type="subTitle" idx="8"/>
          </p:nvPr>
        </p:nvSpPr>
        <p:spPr>
          <a:xfrm>
            <a:off x="864106" y="1906447"/>
            <a:ext cx="2305500" cy="554040"/>
          </a:xfrm>
          <a:prstGeom prst="rect">
            <a:avLst/>
          </a:prstGeom>
        </p:spPr>
        <p:txBody>
          <a:bodyPr spcFirstLastPara="1" wrap="square" lIns="91425" tIns="91425" rIns="91425" bIns="91425" anchor="ctr" anchorCtr="0">
            <a:noAutofit/>
          </a:bodyPr>
          <a:lstStyle/>
          <a:p>
            <a:pPr marL="0" lvl="0" indent="0"/>
            <a:r>
              <a:rPr lang="fr-FR" sz="1600" dirty="0">
                <a:solidFill>
                  <a:schemeClr val="bg2">
                    <a:lumMod val="10000"/>
                  </a:schemeClr>
                </a:solidFill>
                <a:latin typeface="Arial" panose="020B0604020202020204" pitchFamily="34" charset="0"/>
                <a:cs typeface="Arial" panose="020B0604020202020204" pitchFamily="34" charset="0"/>
              </a:rPr>
              <a:t>Présentation du projet de blog personnel</a:t>
            </a:r>
          </a:p>
        </p:txBody>
      </p:sp>
      <p:sp>
        <p:nvSpPr>
          <p:cNvPr id="1043" name="Google Shape;1043;p66"/>
          <p:cNvSpPr txBox="1">
            <a:spLocks noGrp="1"/>
          </p:cNvSpPr>
          <p:nvPr>
            <p:ph type="subTitle" idx="13"/>
          </p:nvPr>
        </p:nvSpPr>
        <p:spPr>
          <a:xfrm>
            <a:off x="6040914" y="3417324"/>
            <a:ext cx="1957457" cy="517003"/>
          </a:xfrm>
          <a:prstGeom prst="rect">
            <a:avLst/>
          </a:prstGeom>
        </p:spPr>
        <p:txBody>
          <a:bodyPr spcFirstLastPara="1" wrap="square" lIns="91425" tIns="91425" rIns="91425" bIns="91425" anchor="ctr" anchorCtr="0">
            <a:noAutofit/>
          </a:bodyPr>
          <a:lstStyle/>
          <a:p>
            <a:pPr marL="0" lvl="0" indent="0"/>
            <a:r>
              <a:rPr lang="fr-FR" sz="1600" dirty="0">
                <a:solidFill>
                  <a:schemeClr val="bg2">
                    <a:lumMod val="10000"/>
                  </a:schemeClr>
                </a:solidFill>
                <a:latin typeface="Arial" panose="020B0604020202020204" pitchFamily="34" charset="0"/>
                <a:cs typeface="Arial" panose="020B0604020202020204" pitchFamily="34" charset="0"/>
              </a:rPr>
              <a:t>Résumé </a:t>
            </a:r>
            <a:r>
              <a:rPr lang="fr-FR" sz="1600" dirty="0" smtClean="0">
                <a:solidFill>
                  <a:schemeClr val="bg2">
                    <a:lumMod val="10000"/>
                  </a:schemeClr>
                </a:solidFill>
                <a:latin typeface="Arial" panose="020B0604020202020204" pitchFamily="34" charset="0"/>
                <a:cs typeface="Arial" panose="020B0604020202020204" pitchFamily="34" charset="0"/>
              </a:rPr>
              <a:t>du </a:t>
            </a:r>
            <a:r>
              <a:rPr lang="fr-FR" sz="1600" dirty="0">
                <a:solidFill>
                  <a:schemeClr val="bg2">
                    <a:lumMod val="10000"/>
                  </a:schemeClr>
                </a:solidFill>
                <a:latin typeface="Arial" panose="020B0604020202020204" pitchFamily="34" charset="0"/>
                <a:cs typeface="Arial" panose="020B0604020202020204" pitchFamily="34" charset="0"/>
              </a:rPr>
              <a:t>projet</a:t>
            </a:r>
          </a:p>
        </p:txBody>
      </p:sp>
      <p:sp>
        <p:nvSpPr>
          <p:cNvPr id="1066" name="Google Shape;1066;p66"/>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6">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6">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6">
            <a:hlinkClick r:id="rId5"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9894;p138"/>
          <p:cNvGrpSpPr/>
          <p:nvPr/>
        </p:nvGrpSpPr>
        <p:grpSpPr>
          <a:xfrm>
            <a:off x="3045316" y="1372398"/>
            <a:ext cx="2885100" cy="2241593"/>
            <a:chOff x="4204684" y="2104422"/>
            <a:chExt cx="699822" cy="637382"/>
          </a:xfrm>
        </p:grpSpPr>
        <p:grpSp>
          <p:nvGrpSpPr>
            <p:cNvPr id="47" name="Google Shape;9895;p138"/>
            <p:cNvGrpSpPr/>
            <p:nvPr/>
          </p:nvGrpSpPr>
          <p:grpSpPr>
            <a:xfrm>
              <a:off x="4204684" y="2430067"/>
              <a:ext cx="342957" cy="311738"/>
              <a:chOff x="4204684" y="2430067"/>
              <a:chExt cx="342957" cy="311738"/>
            </a:xfrm>
          </p:grpSpPr>
          <p:sp>
            <p:nvSpPr>
              <p:cNvPr id="57" name="Google Shape;9896;p13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chemeClr val="accent2">
                  <a:lumMod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9897;p13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chemeClr val="accent2">
                  <a:lumMod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9898;p138"/>
            <p:cNvGrpSpPr/>
            <p:nvPr/>
          </p:nvGrpSpPr>
          <p:grpSpPr>
            <a:xfrm>
              <a:off x="4561586" y="2430067"/>
              <a:ext cx="342920" cy="311738"/>
              <a:chOff x="4561586" y="2430067"/>
              <a:chExt cx="342920" cy="311738"/>
            </a:xfrm>
          </p:grpSpPr>
          <p:sp>
            <p:nvSpPr>
              <p:cNvPr id="55" name="Google Shape;9899;p13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900;p13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9901;p138"/>
            <p:cNvGrpSpPr/>
            <p:nvPr/>
          </p:nvGrpSpPr>
          <p:grpSpPr>
            <a:xfrm>
              <a:off x="4561586" y="2104422"/>
              <a:ext cx="342920" cy="311738"/>
              <a:chOff x="4561586" y="2104422"/>
              <a:chExt cx="342920" cy="311738"/>
            </a:xfrm>
          </p:grpSpPr>
          <p:sp>
            <p:nvSpPr>
              <p:cNvPr id="53" name="Google Shape;9902;p13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chemeClr val="accent1">
                  <a:lumMod val="9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903;p13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chemeClr val="accent1">
                  <a:lumMod val="9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9904;p138"/>
            <p:cNvGrpSpPr/>
            <p:nvPr/>
          </p:nvGrpSpPr>
          <p:grpSpPr>
            <a:xfrm>
              <a:off x="4204684" y="2104422"/>
              <a:ext cx="342957" cy="311664"/>
              <a:chOff x="4204684" y="2104422"/>
              <a:chExt cx="342957" cy="311664"/>
            </a:xfrm>
          </p:grpSpPr>
          <p:sp>
            <p:nvSpPr>
              <p:cNvPr id="51" name="Google Shape;9905;p13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906;p13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 name="ZoneTexte 8"/>
          <p:cNvSpPr txBox="1"/>
          <p:nvPr/>
        </p:nvSpPr>
        <p:spPr>
          <a:xfrm>
            <a:off x="3034622" y="1610848"/>
            <a:ext cx="600632" cy="400110"/>
          </a:xfrm>
          <a:prstGeom prst="rect">
            <a:avLst/>
          </a:prstGeom>
          <a:noFill/>
        </p:spPr>
        <p:txBody>
          <a:bodyPr wrap="square" rtlCol="0">
            <a:spAutoFit/>
          </a:bodyPr>
          <a:lstStyle/>
          <a:p>
            <a:r>
              <a:rPr lang="fr-FR" sz="2000" b="1" dirty="0" smtClean="0">
                <a:solidFill>
                  <a:schemeClr val="accent6"/>
                </a:solidFill>
                <a:latin typeface="Montserrat" panose="020B0604020202020204" charset="0"/>
              </a:rPr>
              <a:t>01</a:t>
            </a:r>
            <a:endParaRPr lang="fr-FR" sz="2000" b="1" dirty="0">
              <a:solidFill>
                <a:schemeClr val="accent6"/>
              </a:solidFill>
              <a:latin typeface="Montserrat" panose="020B0604020202020204" charset="0"/>
            </a:endParaRPr>
          </a:p>
        </p:txBody>
      </p:sp>
      <p:sp>
        <p:nvSpPr>
          <p:cNvPr id="64" name="ZoneTexte 63"/>
          <p:cNvSpPr txBox="1"/>
          <p:nvPr/>
        </p:nvSpPr>
        <p:spPr>
          <a:xfrm>
            <a:off x="3040406" y="2975248"/>
            <a:ext cx="600632" cy="400110"/>
          </a:xfrm>
          <a:prstGeom prst="rect">
            <a:avLst/>
          </a:prstGeom>
          <a:noFill/>
        </p:spPr>
        <p:txBody>
          <a:bodyPr wrap="square" rtlCol="0">
            <a:spAutoFit/>
          </a:bodyPr>
          <a:lstStyle/>
          <a:p>
            <a:r>
              <a:rPr lang="fr-FR" sz="2000" b="1" dirty="0" smtClean="0">
                <a:solidFill>
                  <a:schemeClr val="accent6"/>
                </a:solidFill>
                <a:latin typeface="Montserrat" panose="020B0604020202020204" charset="0"/>
              </a:rPr>
              <a:t>03</a:t>
            </a:r>
            <a:endParaRPr lang="fr-FR" sz="2000" b="1" dirty="0">
              <a:solidFill>
                <a:schemeClr val="accent6"/>
              </a:solidFill>
              <a:latin typeface="Montserrat" panose="020B0604020202020204" charset="0"/>
            </a:endParaRPr>
          </a:p>
        </p:txBody>
      </p:sp>
      <p:sp>
        <p:nvSpPr>
          <p:cNvPr id="65" name="ZoneTexte 64"/>
          <p:cNvSpPr txBox="1"/>
          <p:nvPr/>
        </p:nvSpPr>
        <p:spPr>
          <a:xfrm>
            <a:off x="5448529" y="1605443"/>
            <a:ext cx="600632" cy="400110"/>
          </a:xfrm>
          <a:prstGeom prst="rect">
            <a:avLst/>
          </a:prstGeom>
          <a:noFill/>
        </p:spPr>
        <p:txBody>
          <a:bodyPr wrap="square" rtlCol="0">
            <a:spAutoFit/>
          </a:bodyPr>
          <a:lstStyle/>
          <a:p>
            <a:r>
              <a:rPr lang="fr-FR" sz="2000" b="1" dirty="0" smtClean="0">
                <a:solidFill>
                  <a:schemeClr val="accent6"/>
                </a:solidFill>
                <a:latin typeface="Montserrat" panose="020B0604020202020204" charset="0"/>
              </a:rPr>
              <a:t>02</a:t>
            </a:r>
            <a:endParaRPr lang="fr-FR" sz="2000" b="1" dirty="0">
              <a:solidFill>
                <a:schemeClr val="accent6"/>
              </a:solidFill>
              <a:latin typeface="Montserrat" panose="020B0604020202020204" charset="0"/>
            </a:endParaRPr>
          </a:p>
        </p:txBody>
      </p:sp>
      <p:sp>
        <p:nvSpPr>
          <p:cNvPr id="66" name="ZoneTexte 65"/>
          <p:cNvSpPr txBox="1"/>
          <p:nvPr/>
        </p:nvSpPr>
        <p:spPr>
          <a:xfrm>
            <a:off x="5418837" y="2956744"/>
            <a:ext cx="600632" cy="400110"/>
          </a:xfrm>
          <a:prstGeom prst="rect">
            <a:avLst/>
          </a:prstGeom>
          <a:noFill/>
        </p:spPr>
        <p:txBody>
          <a:bodyPr wrap="square" rtlCol="0">
            <a:spAutoFit/>
          </a:bodyPr>
          <a:lstStyle/>
          <a:p>
            <a:r>
              <a:rPr lang="fr-FR" sz="2000" b="1" dirty="0" smtClean="0">
                <a:solidFill>
                  <a:schemeClr val="accent6"/>
                </a:solidFill>
                <a:latin typeface="Montserrat" panose="020B0604020202020204" charset="0"/>
              </a:rPr>
              <a:t>04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35"/>
                                        </p:tgtEl>
                                        <p:attrNameLst>
                                          <p:attrName>style.visibility</p:attrName>
                                        </p:attrNameLst>
                                      </p:cBhvr>
                                      <p:to>
                                        <p:strVal val="visible"/>
                                      </p:to>
                                    </p:set>
                                    <p:animEffect transition="in" filter="fade">
                                      <p:cBhvr>
                                        <p:cTn id="7" dur="500"/>
                                        <p:tgtEl>
                                          <p:spTgt spid="10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42">
                                            <p:txEl>
                                              <p:pRg st="0" end="0"/>
                                            </p:txEl>
                                          </p:spTgt>
                                        </p:tgtEl>
                                        <p:attrNameLst>
                                          <p:attrName>style.visibility</p:attrName>
                                        </p:attrNameLst>
                                      </p:cBhvr>
                                      <p:to>
                                        <p:strVal val="visible"/>
                                      </p:to>
                                    </p:set>
                                    <p:animEffect transition="in" filter="fade">
                                      <p:cBhvr>
                                        <p:cTn id="10" dur="500"/>
                                        <p:tgtEl>
                                          <p:spTgt spid="1042">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33"/>
                                        </p:tgtEl>
                                        <p:attrNameLst>
                                          <p:attrName>style.visibility</p:attrName>
                                        </p:attrNameLst>
                                      </p:cBhvr>
                                      <p:to>
                                        <p:strVal val="visible"/>
                                      </p:to>
                                    </p:set>
                                    <p:animEffect transition="in" filter="fade">
                                      <p:cBhvr>
                                        <p:cTn id="18" dur="500"/>
                                        <p:tgtEl>
                                          <p:spTgt spid="103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40">
                                            <p:txEl>
                                              <p:pRg st="0" end="0"/>
                                            </p:txEl>
                                          </p:spTgt>
                                        </p:tgtEl>
                                        <p:attrNameLst>
                                          <p:attrName>style.visibility</p:attrName>
                                        </p:attrNameLst>
                                      </p:cBhvr>
                                      <p:to>
                                        <p:strVal val="visible"/>
                                      </p:to>
                                    </p:set>
                                    <p:animEffect transition="in" filter="fade">
                                      <p:cBhvr>
                                        <p:cTn id="21" dur="500"/>
                                        <p:tgtEl>
                                          <p:spTgt spid="1040">
                                            <p:txEl>
                                              <p:pRg st="0" end="0"/>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5"/>
                                        </p:tgtEl>
                                        <p:attrNameLst>
                                          <p:attrName>style.visibility</p:attrName>
                                        </p:attrNameLst>
                                      </p:cBhvr>
                                      <p:to>
                                        <p:strVal val="visible"/>
                                      </p:to>
                                    </p:set>
                                    <p:animEffect transition="in" filter="fade">
                                      <p:cBhvr>
                                        <p:cTn id="24" dur="500"/>
                                        <p:tgtEl>
                                          <p:spTgt spid="6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32"/>
                                        </p:tgtEl>
                                        <p:attrNameLst>
                                          <p:attrName>style.visibility</p:attrName>
                                        </p:attrNameLst>
                                      </p:cBhvr>
                                      <p:to>
                                        <p:strVal val="visible"/>
                                      </p:to>
                                    </p:set>
                                    <p:animEffect transition="in" filter="fade">
                                      <p:cBhvr>
                                        <p:cTn id="29" dur="500"/>
                                        <p:tgtEl>
                                          <p:spTgt spid="103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39">
                                            <p:txEl>
                                              <p:pRg st="0" end="0"/>
                                            </p:txEl>
                                          </p:spTgt>
                                        </p:tgtEl>
                                        <p:attrNameLst>
                                          <p:attrName>style.visibility</p:attrName>
                                        </p:attrNameLst>
                                      </p:cBhvr>
                                      <p:to>
                                        <p:strVal val="visible"/>
                                      </p:to>
                                    </p:set>
                                    <p:animEffect transition="in" filter="fade">
                                      <p:cBhvr>
                                        <p:cTn id="32" dur="500"/>
                                        <p:tgtEl>
                                          <p:spTgt spid="1039">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fade">
                                      <p:cBhvr>
                                        <p:cTn id="35" dur="500"/>
                                        <p:tgtEl>
                                          <p:spTgt spid="6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036"/>
                                        </p:tgtEl>
                                        <p:attrNameLst>
                                          <p:attrName>style.visibility</p:attrName>
                                        </p:attrNameLst>
                                      </p:cBhvr>
                                      <p:to>
                                        <p:strVal val="visible"/>
                                      </p:to>
                                    </p:set>
                                    <p:animEffect transition="in" filter="fade">
                                      <p:cBhvr>
                                        <p:cTn id="40" dur="500"/>
                                        <p:tgtEl>
                                          <p:spTgt spid="103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43">
                                            <p:txEl>
                                              <p:pRg st="0" end="0"/>
                                            </p:txEl>
                                          </p:spTgt>
                                        </p:tgtEl>
                                        <p:attrNameLst>
                                          <p:attrName>style.visibility</p:attrName>
                                        </p:attrNameLst>
                                      </p:cBhvr>
                                      <p:to>
                                        <p:strVal val="visible"/>
                                      </p:to>
                                    </p:set>
                                    <p:animEffect transition="in" filter="fade">
                                      <p:cBhvr>
                                        <p:cTn id="43" dur="500"/>
                                        <p:tgtEl>
                                          <p:spTgt spid="1043">
                                            <p:txEl>
                                              <p:pRg st="0" end="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6"/>
                                        </p:tgtEl>
                                        <p:attrNameLst>
                                          <p:attrName>style.visibility</p:attrName>
                                        </p:attrNameLst>
                                      </p:cBhvr>
                                      <p:to>
                                        <p:strVal val="visible"/>
                                      </p:to>
                                    </p:set>
                                    <p:animEffect transition="in" filter="fade">
                                      <p:cBhvr>
                                        <p:cTn id="46"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2" grpId="0"/>
      <p:bldP spid="1033" grpId="0"/>
      <p:bldP spid="1035" grpId="0"/>
      <p:bldP spid="1036" grpId="0"/>
      <p:bldP spid="1039" grpId="0" build="p"/>
      <p:bldP spid="1040" grpId="0" build="p"/>
      <p:bldP spid="1042" grpId="0" build="p"/>
      <p:bldP spid="1043" grpId="0" build="p"/>
      <p:bldP spid="9" grpId="0"/>
      <p:bldP spid="64" grpId="0"/>
      <p:bldP spid="65" grpId="0"/>
      <p:bldP spid="6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sp>
        <p:nvSpPr>
          <p:cNvPr id="1197" name="Google Shape;1197;p70"/>
          <p:cNvSpPr txBox="1">
            <a:spLocks noGrp="1"/>
          </p:cNvSpPr>
          <p:nvPr>
            <p:ph type="title"/>
          </p:nvPr>
        </p:nvSpPr>
        <p:spPr>
          <a:xfrm>
            <a:off x="928531" y="1883273"/>
            <a:ext cx="3983916" cy="745076"/>
          </a:xfrm>
          <a:prstGeom prst="rect">
            <a:avLst/>
          </a:prstGeom>
        </p:spPr>
        <p:txBody>
          <a:bodyPr spcFirstLastPara="1" wrap="square" lIns="91425" tIns="91425" rIns="91425" bIns="91425" anchor="ctr" anchorCtr="0">
            <a:noAutofit/>
          </a:bodyPr>
          <a:lstStyle/>
          <a:p>
            <a:pPr lvl="0"/>
            <a:r>
              <a:rPr lang="en" sz="4400" dirty="0"/>
              <a:t>Introduction</a:t>
            </a:r>
            <a:endParaRPr lang="fr-FR" sz="4400" dirty="0">
              <a:solidFill>
                <a:srgbClr val="002060"/>
              </a:solidFill>
              <a:effectLst>
                <a:outerShdw blurRad="38100" dist="38100" dir="2700000" algn="tl">
                  <a:srgbClr val="000000">
                    <a:alpha val="43137"/>
                  </a:srgbClr>
                </a:outerShdw>
              </a:effectLst>
            </a:endParaRPr>
          </a:p>
        </p:txBody>
      </p:sp>
      <p:sp>
        <p:nvSpPr>
          <p:cNvPr id="1255" name="Google Shape;1255;p70"/>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0">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0">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0">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1822;p81"/>
          <p:cNvGrpSpPr/>
          <p:nvPr/>
        </p:nvGrpSpPr>
        <p:grpSpPr>
          <a:xfrm>
            <a:off x="4677103" y="1012263"/>
            <a:ext cx="3424881" cy="2788574"/>
            <a:chOff x="5189344" y="1522600"/>
            <a:chExt cx="2858907" cy="2349225"/>
          </a:xfrm>
        </p:grpSpPr>
        <p:sp>
          <p:nvSpPr>
            <p:cNvPr id="65" name="Google Shape;1823;p81"/>
            <p:cNvSpPr/>
            <p:nvPr/>
          </p:nvSpPr>
          <p:spPr>
            <a:xfrm flipH="1">
              <a:off x="5263716" y="2063301"/>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dist="19050" dir="5400000" algn="bl" rotWithShape="0">
                <a:schemeClr val="dk1">
                  <a:alpha val="22000"/>
                </a:scheme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824;p81"/>
            <p:cNvSpPr/>
            <p:nvPr/>
          </p:nvSpPr>
          <p:spPr>
            <a:xfrm>
              <a:off x="6241241" y="3404121"/>
              <a:ext cx="708472" cy="372346"/>
            </a:xfrm>
            <a:custGeom>
              <a:avLst/>
              <a:gdLst/>
              <a:ahLst/>
              <a:cxnLst/>
              <a:rect l="l" t="t" r="r" b="b"/>
              <a:pathLst>
                <a:path w="26798" h="14084" extrusionOk="0">
                  <a:moveTo>
                    <a:pt x="4246" y="1"/>
                  </a:moveTo>
                  <a:lnTo>
                    <a:pt x="1" y="14084"/>
                  </a:lnTo>
                  <a:lnTo>
                    <a:pt x="26798" y="14084"/>
                  </a:lnTo>
                  <a:lnTo>
                    <a:pt x="22552" y="1"/>
                  </a:lnTo>
                  <a:close/>
                </a:path>
              </a:pathLst>
            </a:custGeom>
            <a:solidFill>
              <a:schemeClr val="lt1"/>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825;p81"/>
            <p:cNvSpPr/>
            <p:nvPr/>
          </p:nvSpPr>
          <p:spPr>
            <a:xfrm>
              <a:off x="5969095" y="3776465"/>
              <a:ext cx="1252794" cy="95360"/>
            </a:xfrm>
            <a:custGeom>
              <a:avLst/>
              <a:gdLst/>
              <a:ahLst/>
              <a:cxnLst/>
              <a:rect l="l" t="t" r="r" b="b"/>
              <a:pathLst>
                <a:path w="47387" h="3607" extrusionOk="0">
                  <a:moveTo>
                    <a:pt x="1804" y="0"/>
                  </a:moveTo>
                  <a:cubicBezTo>
                    <a:pt x="800" y="0"/>
                    <a:pt x="1" y="799"/>
                    <a:pt x="1" y="1803"/>
                  </a:cubicBezTo>
                  <a:cubicBezTo>
                    <a:pt x="1" y="2808"/>
                    <a:pt x="800" y="3606"/>
                    <a:pt x="1804" y="3606"/>
                  </a:cubicBezTo>
                  <a:lnTo>
                    <a:pt x="45583" y="3606"/>
                  </a:lnTo>
                  <a:cubicBezTo>
                    <a:pt x="46587" y="3606"/>
                    <a:pt x="47386" y="2808"/>
                    <a:pt x="47386" y="1803"/>
                  </a:cubicBezTo>
                  <a:cubicBezTo>
                    <a:pt x="47386" y="799"/>
                    <a:pt x="46587" y="0"/>
                    <a:pt x="45583" y="0"/>
                  </a:cubicBezTo>
                  <a:close/>
                </a:path>
              </a:pathLst>
            </a:custGeom>
            <a:solidFill>
              <a:schemeClr val="lt1"/>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826;p81"/>
            <p:cNvSpPr/>
            <p:nvPr/>
          </p:nvSpPr>
          <p:spPr>
            <a:xfrm>
              <a:off x="5561775" y="2062689"/>
              <a:ext cx="2067439" cy="1396376"/>
            </a:xfrm>
            <a:custGeom>
              <a:avLst/>
              <a:gdLst/>
              <a:ahLst/>
              <a:cxnLst/>
              <a:rect l="l" t="t" r="r" b="b"/>
              <a:pathLst>
                <a:path w="78201" h="52818" extrusionOk="0">
                  <a:moveTo>
                    <a:pt x="4680" y="0"/>
                  </a:moveTo>
                  <a:cubicBezTo>
                    <a:pt x="2101" y="0"/>
                    <a:pt x="1" y="2100"/>
                    <a:pt x="1" y="4679"/>
                  </a:cubicBezTo>
                  <a:lnTo>
                    <a:pt x="1" y="48116"/>
                  </a:lnTo>
                  <a:cubicBezTo>
                    <a:pt x="1" y="50718"/>
                    <a:pt x="2101" y="52818"/>
                    <a:pt x="4680" y="52818"/>
                  </a:cubicBezTo>
                  <a:lnTo>
                    <a:pt x="73521" y="52818"/>
                  </a:lnTo>
                  <a:cubicBezTo>
                    <a:pt x="76100" y="52818"/>
                    <a:pt x="78200" y="50718"/>
                    <a:pt x="78200" y="48116"/>
                  </a:cubicBezTo>
                  <a:lnTo>
                    <a:pt x="78200" y="4679"/>
                  </a:lnTo>
                  <a:cubicBezTo>
                    <a:pt x="78200" y="2100"/>
                    <a:pt x="76100" y="0"/>
                    <a:pt x="73521" y="0"/>
                  </a:cubicBezTo>
                  <a:close/>
                </a:path>
              </a:pathLst>
            </a:custGeom>
            <a:solidFill>
              <a:schemeClr val="lt1"/>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827;p81"/>
            <p:cNvSpPr/>
            <p:nvPr/>
          </p:nvSpPr>
          <p:spPr>
            <a:xfrm>
              <a:off x="5628159" y="2124843"/>
              <a:ext cx="1934670" cy="1165867"/>
            </a:xfrm>
            <a:custGeom>
              <a:avLst/>
              <a:gdLst/>
              <a:ahLst/>
              <a:cxnLst/>
              <a:rect l="l" t="t" r="r" b="b"/>
              <a:pathLst>
                <a:path w="73179" h="44099" extrusionOk="0">
                  <a:moveTo>
                    <a:pt x="3036" y="0"/>
                  </a:moveTo>
                  <a:cubicBezTo>
                    <a:pt x="1370" y="0"/>
                    <a:pt x="0" y="1370"/>
                    <a:pt x="0" y="3059"/>
                  </a:cubicBezTo>
                  <a:lnTo>
                    <a:pt x="0" y="41040"/>
                  </a:lnTo>
                  <a:cubicBezTo>
                    <a:pt x="0" y="42729"/>
                    <a:pt x="1370" y="44099"/>
                    <a:pt x="3036" y="44099"/>
                  </a:cubicBezTo>
                  <a:lnTo>
                    <a:pt x="70143" y="44099"/>
                  </a:lnTo>
                  <a:cubicBezTo>
                    <a:pt x="71809" y="44099"/>
                    <a:pt x="73178" y="42729"/>
                    <a:pt x="73178" y="41040"/>
                  </a:cubicBezTo>
                  <a:lnTo>
                    <a:pt x="73178" y="3059"/>
                  </a:lnTo>
                  <a:cubicBezTo>
                    <a:pt x="73178" y="1370"/>
                    <a:pt x="71809" y="0"/>
                    <a:pt x="70143" y="0"/>
                  </a:cubicBezTo>
                  <a:close/>
                </a:path>
              </a:pathLst>
            </a:custGeom>
            <a:solidFill>
              <a:schemeClr val="accent6"/>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828;p81"/>
            <p:cNvSpPr/>
            <p:nvPr/>
          </p:nvSpPr>
          <p:spPr>
            <a:xfrm>
              <a:off x="5628159" y="2854991"/>
              <a:ext cx="954077" cy="418823"/>
            </a:xfrm>
            <a:custGeom>
              <a:avLst/>
              <a:gdLst/>
              <a:ahLst/>
              <a:cxnLst/>
              <a:rect l="l" t="t" r="r" b="b"/>
              <a:pathLst>
                <a:path w="36088" h="15842" extrusionOk="0">
                  <a:moveTo>
                    <a:pt x="0" y="1"/>
                  </a:moveTo>
                  <a:lnTo>
                    <a:pt x="0" y="10729"/>
                  </a:lnTo>
                  <a:cubicBezTo>
                    <a:pt x="343" y="10615"/>
                    <a:pt x="708" y="10546"/>
                    <a:pt x="1096" y="10546"/>
                  </a:cubicBezTo>
                  <a:cubicBezTo>
                    <a:pt x="2443" y="10546"/>
                    <a:pt x="3607" y="11322"/>
                    <a:pt x="4177" y="12441"/>
                  </a:cubicBezTo>
                  <a:cubicBezTo>
                    <a:pt x="5045" y="11756"/>
                    <a:pt x="6140" y="11345"/>
                    <a:pt x="7350" y="11345"/>
                  </a:cubicBezTo>
                  <a:cubicBezTo>
                    <a:pt x="9199" y="11345"/>
                    <a:pt x="10842" y="12326"/>
                    <a:pt x="11733" y="13833"/>
                  </a:cubicBezTo>
                  <a:cubicBezTo>
                    <a:pt x="11847" y="13810"/>
                    <a:pt x="11961" y="13810"/>
                    <a:pt x="12075" y="13810"/>
                  </a:cubicBezTo>
                  <a:cubicBezTo>
                    <a:pt x="13239" y="13810"/>
                    <a:pt x="14266" y="14381"/>
                    <a:pt x="14905" y="15271"/>
                  </a:cubicBezTo>
                  <a:cubicBezTo>
                    <a:pt x="15225" y="15134"/>
                    <a:pt x="15567" y="15066"/>
                    <a:pt x="15932" y="15066"/>
                  </a:cubicBezTo>
                  <a:cubicBezTo>
                    <a:pt x="15932" y="14951"/>
                    <a:pt x="15932" y="14837"/>
                    <a:pt x="15932" y="14746"/>
                  </a:cubicBezTo>
                  <a:cubicBezTo>
                    <a:pt x="15932" y="11961"/>
                    <a:pt x="18169" y="9702"/>
                    <a:pt x="20954" y="9702"/>
                  </a:cubicBezTo>
                  <a:cubicBezTo>
                    <a:pt x="23739" y="9702"/>
                    <a:pt x="25998" y="11961"/>
                    <a:pt x="25998" y="14746"/>
                  </a:cubicBezTo>
                  <a:cubicBezTo>
                    <a:pt x="25998" y="14769"/>
                    <a:pt x="25998" y="14814"/>
                    <a:pt x="25998" y="14860"/>
                  </a:cubicBezTo>
                  <a:cubicBezTo>
                    <a:pt x="26455" y="14289"/>
                    <a:pt x="27163" y="13924"/>
                    <a:pt x="27961" y="13924"/>
                  </a:cubicBezTo>
                  <a:cubicBezTo>
                    <a:pt x="28053" y="13924"/>
                    <a:pt x="28121" y="13924"/>
                    <a:pt x="28190" y="13947"/>
                  </a:cubicBezTo>
                  <a:cubicBezTo>
                    <a:pt x="28601" y="12463"/>
                    <a:pt x="29947" y="11391"/>
                    <a:pt x="31545" y="11391"/>
                  </a:cubicBezTo>
                  <a:cubicBezTo>
                    <a:pt x="33440" y="11391"/>
                    <a:pt x="35014" y="12943"/>
                    <a:pt x="35014" y="14860"/>
                  </a:cubicBezTo>
                  <a:cubicBezTo>
                    <a:pt x="35014" y="15202"/>
                    <a:pt x="34946" y="15545"/>
                    <a:pt x="34855" y="15842"/>
                  </a:cubicBezTo>
                  <a:cubicBezTo>
                    <a:pt x="35608" y="15202"/>
                    <a:pt x="36087" y="14267"/>
                    <a:pt x="36087" y="13217"/>
                  </a:cubicBezTo>
                  <a:cubicBezTo>
                    <a:pt x="36087" y="11299"/>
                    <a:pt x="34535" y="9747"/>
                    <a:pt x="32618" y="9747"/>
                  </a:cubicBezTo>
                  <a:cubicBezTo>
                    <a:pt x="31705" y="9747"/>
                    <a:pt x="30860" y="10090"/>
                    <a:pt x="30244" y="10683"/>
                  </a:cubicBezTo>
                  <a:cubicBezTo>
                    <a:pt x="29673" y="9587"/>
                    <a:pt x="28532" y="8834"/>
                    <a:pt x="27208" y="8834"/>
                  </a:cubicBezTo>
                  <a:cubicBezTo>
                    <a:pt x="26386" y="8834"/>
                    <a:pt x="25656" y="9131"/>
                    <a:pt x="25063" y="9587"/>
                  </a:cubicBezTo>
                  <a:cubicBezTo>
                    <a:pt x="24652" y="8971"/>
                    <a:pt x="23967" y="8583"/>
                    <a:pt x="23191" y="8583"/>
                  </a:cubicBezTo>
                  <a:lnTo>
                    <a:pt x="23008" y="8583"/>
                  </a:lnTo>
                  <a:cubicBezTo>
                    <a:pt x="22643" y="6803"/>
                    <a:pt x="21068" y="5456"/>
                    <a:pt x="19174" y="5456"/>
                  </a:cubicBezTo>
                  <a:cubicBezTo>
                    <a:pt x="17142" y="5456"/>
                    <a:pt x="15476" y="7031"/>
                    <a:pt x="15293" y="9017"/>
                  </a:cubicBezTo>
                  <a:lnTo>
                    <a:pt x="15202" y="9017"/>
                  </a:lnTo>
                  <a:cubicBezTo>
                    <a:pt x="14563" y="9017"/>
                    <a:pt x="13947" y="9222"/>
                    <a:pt x="13467" y="9565"/>
                  </a:cubicBezTo>
                  <a:cubicBezTo>
                    <a:pt x="12851" y="8537"/>
                    <a:pt x="11733" y="7853"/>
                    <a:pt x="10454" y="7853"/>
                  </a:cubicBezTo>
                  <a:cubicBezTo>
                    <a:pt x="9907" y="7853"/>
                    <a:pt x="9404" y="7967"/>
                    <a:pt x="8925" y="8195"/>
                  </a:cubicBezTo>
                  <a:cubicBezTo>
                    <a:pt x="8583" y="6848"/>
                    <a:pt x="7441" y="5821"/>
                    <a:pt x="6026" y="5639"/>
                  </a:cubicBezTo>
                  <a:cubicBezTo>
                    <a:pt x="5547" y="2626"/>
                    <a:pt x="3082" y="275"/>
                    <a:pt x="0" y="1"/>
                  </a:cubicBezTo>
                  <a:close/>
                </a:path>
              </a:pathLst>
            </a:custGeom>
            <a:gradFill>
              <a:gsLst>
                <a:gs pos="0">
                  <a:srgbClr val="81EEEB"/>
                </a:gs>
                <a:gs pos="100000">
                  <a:srgbClr val="3AE4DF"/>
                </a:gs>
              </a:gsLst>
              <a:lin ang="8099331" scaled="0"/>
            </a:gra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829;p81"/>
            <p:cNvSpPr/>
            <p:nvPr/>
          </p:nvSpPr>
          <p:spPr>
            <a:xfrm>
              <a:off x="6664872" y="2853193"/>
              <a:ext cx="897950" cy="382604"/>
            </a:xfrm>
            <a:custGeom>
              <a:avLst/>
              <a:gdLst/>
              <a:ahLst/>
              <a:cxnLst/>
              <a:rect l="l" t="t" r="r" b="b"/>
              <a:pathLst>
                <a:path w="33965" h="14472" extrusionOk="0">
                  <a:moveTo>
                    <a:pt x="33964" y="0"/>
                  </a:moveTo>
                  <a:cubicBezTo>
                    <a:pt x="32184" y="525"/>
                    <a:pt x="30837" y="2032"/>
                    <a:pt x="30495" y="3881"/>
                  </a:cubicBezTo>
                  <a:cubicBezTo>
                    <a:pt x="30312" y="3835"/>
                    <a:pt x="30107" y="3812"/>
                    <a:pt x="29901" y="3812"/>
                  </a:cubicBezTo>
                  <a:cubicBezTo>
                    <a:pt x="28920" y="3812"/>
                    <a:pt x="28075" y="4383"/>
                    <a:pt x="27642" y="5205"/>
                  </a:cubicBezTo>
                  <a:cubicBezTo>
                    <a:pt x="27573" y="5205"/>
                    <a:pt x="27505" y="5182"/>
                    <a:pt x="27436" y="5182"/>
                  </a:cubicBezTo>
                  <a:cubicBezTo>
                    <a:pt x="25040" y="5182"/>
                    <a:pt x="23031" y="6871"/>
                    <a:pt x="22506" y="9108"/>
                  </a:cubicBezTo>
                  <a:cubicBezTo>
                    <a:pt x="22050" y="8697"/>
                    <a:pt x="21456" y="8423"/>
                    <a:pt x="20771" y="8423"/>
                  </a:cubicBezTo>
                  <a:cubicBezTo>
                    <a:pt x="20657" y="8423"/>
                    <a:pt x="20543" y="8446"/>
                    <a:pt x="20406" y="8446"/>
                  </a:cubicBezTo>
                  <a:cubicBezTo>
                    <a:pt x="19699" y="7350"/>
                    <a:pt x="18443" y="6597"/>
                    <a:pt x="17005" y="6597"/>
                  </a:cubicBezTo>
                  <a:cubicBezTo>
                    <a:pt x="15065" y="6597"/>
                    <a:pt x="13422" y="7989"/>
                    <a:pt x="13034" y="9815"/>
                  </a:cubicBezTo>
                  <a:lnTo>
                    <a:pt x="12760" y="9815"/>
                  </a:lnTo>
                  <a:cubicBezTo>
                    <a:pt x="11915" y="9815"/>
                    <a:pt x="11162" y="10226"/>
                    <a:pt x="10705" y="10865"/>
                  </a:cubicBezTo>
                  <a:cubicBezTo>
                    <a:pt x="10454" y="10021"/>
                    <a:pt x="9701" y="9382"/>
                    <a:pt x="8765" y="9382"/>
                  </a:cubicBezTo>
                  <a:cubicBezTo>
                    <a:pt x="8400" y="9382"/>
                    <a:pt x="8058" y="9496"/>
                    <a:pt x="7761" y="9678"/>
                  </a:cubicBezTo>
                  <a:cubicBezTo>
                    <a:pt x="7555" y="8537"/>
                    <a:pt x="6551" y="7670"/>
                    <a:pt x="5364" y="7670"/>
                  </a:cubicBezTo>
                  <a:cubicBezTo>
                    <a:pt x="4018" y="7670"/>
                    <a:pt x="2922" y="8765"/>
                    <a:pt x="2922" y="10112"/>
                  </a:cubicBezTo>
                  <a:cubicBezTo>
                    <a:pt x="2922" y="10203"/>
                    <a:pt x="2922" y="10295"/>
                    <a:pt x="2945" y="10386"/>
                  </a:cubicBezTo>
                  <a:cubicBezTo>
                    <a:pt x="1279" y="10637"/>
                    <a:pt x="0" y="12075"/>
                    <a:pt x="0" y="13810"/>
                  </a:cubicBezTo>
                  <a:cubicBezTo>
                    <a:pt x="0" y="13855"/>
                    <a:pt x="0" y="13924"/>
                    <a:pt x="0" y="13969"/>
                  </a:cubicBezTo>
                  <a:cubicBezTo>
                    <a:pt x="913" y="13148"/>
                    <a:pt x="2123" y="12646"/>
                    <a:pt x="3447" y="12646"/>
                  </a:cubicBezTo>
                  <a:cubicBezTo>
                    <a:pt x="3698" y="12646"/>
                    <a:pt x="3949" y="12668"/>
                    <a:pt x="4200" y="12714"/>
                  </a:cubicBezTo>
                  <a:cubicBezTo>
                    <a:pt x="4771" y="11596"/>
                    <a:pt x="5935" y="10820"/>
                    <a:pt x="7282" y="10820"/>
                  </a:cubicBezTo>
                  <a:cubicBezTo>
                    <a:pt x="8857" y="10820"/>
                    <a:pt x="10180" y="11869"/>
                    <a:pt x="10614" y="13307"/>
                  </a:cubicBezTo>
                  <a:cubicBezTo>
                    <a:pt x="11002" y="13171"/>
                    <a:pt x="11413" y="13079"/>
                    <a:pt x="11869" y="13079"/>
                  </a:cubicBezTo>
                  <a:cubicBezTo>
                    <a:pt x="12623" y="13079"/>
                    <a:pt x="13307" y="13307"/>
                    <a:pt x="13878" y="13718"/>
                  </a:cubicBezTo>
                  <a:cubicBezTo>
                    <a:pt x="14198" y="11801"/>
                    <a:pt x="15864" y="10340"/>
                    <a:pt x="17873" y="10340"/>
                  </a:cubicBezTo>
                  <a:cubicBezTo>
                    <a:pt x="20109" y="10340"/>
                    <a:pt x="21913" y="12121"/>
                    <a:pt x="21935" y="14335"/>
                  </a:cubicBezTo>
                  <a:cubicBezTo>
                    <a:pt x="22118" y="14289"/>
                    <a:pt x="22323" y="14266"/>
                    <a:pt x="22506" y="14266"/>
                  </a:cubicBezTo>
                  <a:cubicBezTo>
                    <a:pt x="22848" y="14266"/>
                    <a:pt x="23168" y="14335"/>
                    <a:pt x="23465" y="14472"/>
                  </a:cubicBezTo>
                  <a:cubicBezTo>
                    <a:pt x="23465" y="14426"/>
                    <a:pt x="23465" y="14403"/>
                    <a:pt x="23465" y="14357"/>
                  </a:cubicBezTo>
                  <a:cubicBezTo>
                    <a:pt x="23465" y="12440"/>
                    <a:pt x="25017" y="10888"/>
                    <a:pt x="26934" y="10888"/>
                  </a:cubicBezTo>
                  <a:cubicBezTo>
                    <a:pt x="27528" y="10888"/>
                    <a:pt x="28075" y="11025"/>
                    <a:pt x="28555" y="11276"/>
                  </a:cubicBezTo>
                  <a:cubicBezTo>
                    <a:pt x="29148" y="9199"/>
                    <a:pt x="31088" y="7670"/>
                    <a:pt x="33371" y="7670"/>
                  </a:cubicBezTo>
                  <a:cubicBezTo>
                    <a:pt x="33576" y="7670"/>
                    <a:pt x="33759" y="7692"/>
                    <a:pt x="33964" y="7715"/>
                  </a:cubicBezTo>
                  <a:lnTo>
                    <a:pt x="33964" y="0"/>
                  </a:lnTo>
                  <a:close/>
                </a:path>
              </a:pathLst>
            </a:custGeom>
            <a:gradFill>
              <a:gsLst>
                <a:gs pos="0">
                  <a:srgbClr val="81EEEB"/>
                </a:gs>
                <a:gs pos="100000">
                  <a:srgbClr val="3AE4DF"/>
                </a:gs>
              </a:gsLst>
              <a:lin ang="8099331" scaled="0"/>
            </a:gra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830;p81"/>
            <p:cNvSpPr/>
            <p:nvPr/>
          </p:nvSpPr>
          <p:spPr>
            <a:xfrm>
              <a:off x="5628159" y="3111460"/>
              <a:ext cx="925709" cy="179246"/>
            </a:xfrm>
            <a:custGeom>
              <a:avLst/>
              <a:gdLst/>
              <a:ahLst/>
              <a:cxnLst/>
              <a:rect l="l" t="t" r="r" b="b"/>
              <a:pathLst>
                <a:path w="35015" h="6780" extrusionOk="0">
                  <a:moveTo>
                    <a:pt x="20954" y="1"/>
                  </a:moveTo>
                  <a:cubicBezTo>
                    <a:pt x="18169" y="1"/>
                    <a:pt x="15932" y="2260"/>
                    <a:pt x="15932" y="5045"/>
                  </a:cubicBezTo>
                  <a:cubicBezTo>
                    <a:pt x="15932" y="5136"/>
                    <a:pt x="15932" y="5250"/>
                    <a:pt x="15932" y="5365"/>
                  </a:cubicBezTo>
                  <a:cubicBezTo>
                    <a:pt x="15567" y="5365"/>
                    <a:pt x="15225" y="5433"/>
                    <a:pt x="14905" y="5570"/>
                  </a:cubicBezTo>
                  <a:cubicBezTo>
                    <a:pt x="14266" y="4680"/>
                    <a:pt x="13239" y="4109"/>
                    <a:pt x="12075" y="4109"/>
                  </a:cubicBezTo>
                  <a:cubicBezTo>
                    <a:pt x="11961" y="4109"/>
                    <a:pt x="11847" y="4109"/>
                    <a:pt x="11733" y="4132"/>
                  </a:cubicBezTo>
                  <a:cubicBezTo>
                    <a:pt x="10842" y="2625"/>
                    <a:pt x="9199" y="1644"/>
                    <a:pt x="7350" y="1644"/>
                  </a:cubicBezTo>
                  <a:cubicBezTo>
                    <a:pt x="6140" y="1644"/>
                    <a:pt x="5045" y="2055"/>
                    <a:pt x="4177" y="2740"/>
                  </a:cubicBezTo>
                  <a:cubicBezTo>
                    <a:pt x="3607" y="1621"/>
                    <a:pt x="2443" y="845"/>
                    <a:pt x="1096" y="845"/>
                  </a:cubicBezTo>
                  <a:cubicBezTo>
                    <a:pt x="708" y="845"/>
                    <a:pt x="343" y="914"/>
                    <a:pt x="0" y="1028"/>
                  </a:cubicBezTo>
                  <a:lnTo>
                    <a:pt x="0" y="3721"/>
                  </a:lnTo>
                  <a:cubicBezTo>
                    <a:pt x="0" y="5410"/>
                    <a:pt x="1370" y="6780"/>
                    <a:pt x="3036" y="6780"/>
                  </a:cubicBezTo>
                  <a:lnTo>
                    <a:pt x="34604" y="6780"/>
                  </a:lnTo>
                  <a:cubicBezTo>
                    <a:pt x="34718" y="6574"/>
                    <a:pt x="34786" y="6369"/>
                    <a:pt x="34855" y="6141"/>
                  </a:cubicBezTo>
                  <a:cubicBezTo>
                    <a:pt x="34946" y="5844"/>
                    <a:pt x="35014" y="5501"/>
                    <a:pt x="35014" y="5159"/>
                  </a:cubicBezTo>
                  <a:cubicBezTo>
                    <a:pt x="35014" y="3242"/>
                    <a:pt x="33440" y="1690"/>
                    <a:pt x="31545" y="1690"/>
                  </a:cubicBezTo>
                  <a:cubicBezTo>
                    <a:pt x="29947" y="1690"/>
                    <a:pt x="28601" y="2762"/>
                    <a:pt x="28190" y="4246"/>
                  </a:cubicBezTo>
                  <a:cubicBezTo>
                    <a:pt x="28121" y="4223"/>
                    <a:pt x="28053" y="4223"/>
                    <a:pt x="27961" y="4223"/>
                  </a:cubicBezTo>
                  <a:cubicBezTo>
                    <a:pt x="27163" y="4223"/>
                    <a:pt x="26455" y="4588"/>
                    <a:pt x="25998" y="5159"/>
                  </a:cubicBezTo>
                  <a:cubicBezTo>
                    <a:pt x="25998" y="5113"/>
                    <a:pt x="25998" y="5068"/>
                    <a:pt x="25998" y="5045"/>
                  </a:cubicBezTo>
                  <a:cubicBezTo>
                    <a:pt x="25998" y="2260"/>
                    <a:pt x="23739" y="1"/>
                    <a:pt x="20954" y="1"/>
                  </a:cubicBezTo>
                  <a:close/>
                </a:path>
              </a:pathLst>
            </a:custGeom>
            <a:gradFill>
              <a:gsLst>
                <a:gs pos="0">
                  <a:srgbClr val="5352EE"/>
                </a:gs>
                <a:gs pos="100000">
                  <a:srgbClr val="7882F3"/>
                </a:gs>
              </a:gsLst>
              <a:lin ang="10801400" scaled="0"/>
            </a:gra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831;p81"/>
            <p:cNvSpPr/>
            <p:nvPr/>
          </p:nvSpPr>
          <p:spPr>
            <a:xfrm>
              <a:off x="6624450" y="3055941"/>
              <a:ext cx="938373" cy="234765"/>
            </a:xfrm>
            <a:custGeom>
              <a:avLst/>
              <a:gdLst/>
              <a:ahLst/>
              <a:cxnLst/>
              <a:rect l="l" t="t" r="r" b="b"/>
              <a:pathLst>
                <a:path w="35494" h="8880" extrusionOk="0">
                  <a:moveTo>
                    <a:pt x="34900" y="1"/>
                  </a:moveTo>
                  <a:cubicBezTo>
                    <a:pt x="32617" y="1"/>
                    <a:pt x="30677" y="1530"/>
                    <a:pt x="30084" y="3607"/>
                  </a:cubicBezTo>
                  <a:cubicBezTo>
                    <a:pt x="29604" y="3356"/>
                    <a:pt x="29057" y="3219"/>
                    <a:pt x="28463" y="3219"/>
                  </a:cubicBezTo>
                  <a:cubicBezTo>
                    <a:pt x="26546" y="3219"/>
                    <a:pt x="24994" y="4771"/>
                    <a:pt x="24994" y="6688"/>
                  </a:cubicBezTo>
                  <a:cubicBezTo>
                    <a:pt x="24994" y="6734"/>
                    <a:pt x="24994" y="6757"/>
                    <a:pt x="24994" y="6803"/>
                  </a:cubicBezTo>
                  <a:cubicBezTo>
                    <a:pt x="24697" y="6666"/>
                    <a:pt x="24377" y="6597"/>
                    <a:pt x="24035" y="6597"/>
                  </a:cubicBezTo>
                  <a:cubicBezTo>
                    <a:pt x="23852" y="6597"/>
                    <a:pt x="23647" y="6620"/>
                    <a:pt x="23464" y="6666"/>
                  </a:cubicBezTo>
                  <a:cubicBezTo>
                    <a:pt x="23442" y="4452"/>
                    <a:pt x="21638" y="2671"/>
                    <a:pt x="19402" y="2671"/>
                  </a:cubicBezTo>
                  <a:cubicBezTo>
                    <a:pt x="17393" y="2671"/>
                    <a:pt x="15727" y="4132"/>
                    <a:pt x="15407" y="6049"/>
                  </a:cubicBezTo>
                  <a:cubicBezTo>
                    <a:pt x="14836" y="5638"/>
                    <a:pt x="14152" y="5410"/>
                    <a:pt x="13398" y="5410"/>
                  </a:cubicBezTo>
                  <a:cubicBezTo>
                    <a:pt x="12942" y="5410"/>
                    <a:pt x="12531" y="5502"/>
                    <a:pt x="12143" y="5638"/>
                  </a:cubicBezTo>
                  <a:cubicBezTo>
                    <a:pt x="11709" y="4200"/>
                    <a:pt x="10386" y="3151"/>
                    <a:pt x="8811" y="3151"/>
                  </a:cubicBezTo>
                  <a:cubicBezTo>
                    <a:pt x="7464" y="3151"/>
                    <a:pt x="6300" y="3927"/>
                    <a:pt x="5729" y="5045"/>
                  </a:cubicBezTo>
                  <a:cubicBezTo>
                    <a:pt x="5478" y="4999"/>
                    <a:pt x="5227" y="4977"/>
                    <a:pt x="4976" y="4977"/>
                  </a:cubicBezTo>
                  <a:cubicBezTo>
                    <a:pt x="3652" y="4977"/>
                    <a:pt x="2442" y="5479"/>
                    <a:pt x="1529" y="6300"/>
                  </a:cubicBezTo>
                  <a:cubicBezTo>
                    <a:pt x="799" y="6985"/>
                    <a:pt x="251" y="7875"/>
                    <a:pt x="0" y="8880"/>
                  </a:cubicBezTo>
                  <a:lnTo>
                    <a:pt x="32458" y="8880"/>
                  </a:lnTo>
                  <a:cubicBezTo>
                    <a:pt x="34124" y="8880"/>
                    <a:pt x="35493" y="7510"/>
                    <a:pt x="35493" y="5821"/>
                  </a:cubicBezTo>
                  <a:lnTo>
                    <a:pt x="35493" y="46"/>
                  </a:lnTo>
                  <a:cubicBezTo>
                    <a:pt x="35288" y="23"/>
                    <a:pt x="35105" y="1"/>
                    <a:pt x="34900" y="1"/>
                  </a:cubicBezTo>
                  <a:close/>
                </a:path>
              </a:pathLst>
            </a:custGeom>
            <a:gradFill>
              <a:gsLst>
                <a:gs pos="0">
                  <a:srgbClr val="5352EE"/>
                </a:gs>
                <a:gs pos="100000">
                  <a:srgbClr val="7882F3"/>
                </a:gs>
              </a:gsLst>
              <a:lin ang="10801400" scaled="0"/>
            </a:gra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832;p81"/>
            <p:cNvSpPr/>
            <p:nvPr/>
          </p:nvSpPr>
          <p:spPr>
            <a:xfrm>
              <a:off x="6358913" y="3042062"/>
              <a:ext cx="473125" cy="385036"/>
            </a:xfrm>
            <a:custGeom>
              <a:avLst/>
              <a:gdLst/>
              <a:ahLst/>
              <a:cxnLst/>
              <a:rect l="l" t="t" r="r" b="b"/>
              <a:pathLst>
                <a:path w="17896" h="14564" extrusionOk="0">
                  <a:moveTo>
                    <a:pt x="8948" y="1"/>
                  </a:moveTo>
                  <a:cubicBezTo>
                    <a:pt x="1" y="3561"/>
                    <a:pt x="8948" y="14563"/>
                    <a:pt x="8948" y="14563"/>
                  </a:cubicBezTo>
                  <a:cubicBezTo>
                    <a:pt x="8948" y="14563"/>
                    <a:pt x="17896" y="3561"/>
                    <a:pt x="8948" y="1"/>
                  </a:cubicBezTo>
                  <a:close/>
                </a:path>
              </a:pathLst>
            </a:custGeom>
            <a:solidFill>
              <a:schemeClr val="accen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833;p81"/>
            <p:cNvSpPr/>
            <p:nvPr/>
          </p:nvSpPr>
          <p:spPr>
            <a:xfrm>
              <a:off x="6416256" y="3042062"/>
              <a:ext cx="358466" cy="294514"/>
            </a:xfrm>
            <a:custGeom>
              <a:avLst/>
              <a:gdLst/>
              <a:ahLst/>
              <a:cxnLst/>
              <a:rect l="l" t="t" r="r" b="b"/>
              <a:pathLst>
                <a:path w="13559" h="11140" extrusionOk="0">
                  <a:moveTo>
                    <a:pt x="6779" y="1"/>
                  </a:moveTo>
                  <a:cubicBezTo>
                    <a:pt x="0" y="2717"/>
                    <a:pt x="6779" y="11139"/>
                    <a:pt x="6779" y="11139"/>
                  </a:cubicBezTo>
                  <a:cubicBezTo>
                    <a:pt x="6779" y="11139"/>
                    <a:pt x="13559" y="2717"/>
                    <a:pt x="6779" y="1"/>
                  </a:cubicBezTo>
                  <a:close/>
                </a:path>
              </a:pathLst>
            </a:custGeom>
            <a:solidFill>
              <a:schemeClr val="accen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834;p81"/>
            <p:cNvSpPr/>
            <p:nvPr/>
          </p:nvSpPr>
          <p:spPr>
            <a:xfrm>
              <a:off x="6455462" y="3042062"/>
              <a:ext cx="279444" cy="222101"/>
            </a:xfrm>
            <a:custGeom>
              <a:avLst/>
              <a:gdLst/>
              <a:ahLst/>
              <a:cxnLst/>
              <a:rect l="l" t="t" r="r" b="b"/>
              <a:pathLst>
                <a:path w="10570" h="8401" extrusionOk="0">
                  <a:moveTo>
                    <a:pt x="5296" y="1"/>
                  </a:moveTo>
                  <a:cubicBezTo>
                    <a:pt x="1" y="2055"/>
                    <a:pt x="5296" y="8400"/>
                    <a:pt x="5296" y="8400"/>
                  </a:cubicBezTo>
                  <a:cubicBezTo>
                    <a:pt x="5296" y="8400"/>
                    <a:pt x="10569" y="2055"/>
                    <a:pt x="5296" y="1"/>
                  </a:cubicBezTo>
                  <a:close/>
                </a:path>
              </a:pathLst>
            </a:custGeom>
            <a:solidFill>
              <a:schemeClr val="accen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835;p81"/>
            <p:cNvSpPr/>
            <p:nvPr/>
          </p:nvSpPr>
          <p:spPr>
            <a:xfrm>
              <a:off x="6048142" y="2518284"/>
              <a:ext cx="374778" cy="636060"/>
            </a:xfrm>
            <a:custGeom>
              <a:avLst/>
              <a:gdLst/>
              <a:ahLst/>
              <a:cxnLst/>
              <a:rect l="l" t="t" r="r" b="b"/>
              <a:pathLst>
                <a:path w="14176" h="24059" extrusionOk="0">
                  <a:moveTo>
                    <a:pt x="11573" y="0"/>
                  </a:moveTo>
                  <a:lnTo>
                    <a:pt x="937" y="14951"/>
                  </a:lnTo>
                  <a:cubicBezTo>
                    <a:pt x="229" y="15727"/>
                    <a:pt x="1" y="16845"/>
                    <a:pt x="389" y="17850"/>
                  </a:cubicBezTo>
                  <a:lnTo>
                    <a:pt x="2694" y="24058"/>
                  </a:lnTo>
                  <a:lnTo>
                    <a:pt x="3402" y="21570"/>
                  </a:lnTo>
                  <a:cubicBezTo>
                    <a:pt x="3607" y="20908"/>
                    <a:pt x="4087" y="20360"/>
                    <a:pt x="4726" y="20109"/>
                  </a:cubicBezTo>
                  <a:lnTo>
                    <a:pt x="14175" y="16457"/>
                  </a:lnTo>
                  <a:lnTo>
                    <a:pt x="11573" y="0"/>
                  </a:lnTo>
                  <a:close/>
                </a:path>
              </a:pathLst>
            </a:custGeom>
            <a:solidFill>
              <a:schemeClr val="l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836;p81"/>
            <p:cNvSpPr/>
            <p:nvPr/>
          </p:nvSpPr>
          <p:spPr>
            <a:xfrm>
              <a:off x="6768057" y="2518284"/>
              <a:ext cx="374752" cy="636060"/>
            </a:xfrm>
            <a:custGeom>
              <a:avLst/>
              <a:gdLst/>
              <a:ahLst/>
              <a:cxnLst/>
              <a:rect l="l" t="t" r="r" b="b"/>
              <a:pathLst>
                <a:path w="14175" h="24059" extrusionOk="0">
                  <a:moveTo>
                    <a:pt x="2603" y="0"/>
                  </a:moveTo>
                  <a:lnTo>
                    <a:pt x="0" y="16457"/>
                  </a:lnTo>
                  <a:lnTo>
                    <a:pt x="9450" y="20109"/>
                  </a:lnTo>
                  <a:cubicBezTo>
                    <a:pt x="10089" y="20360"/>
                    <a:pt x="10569" y="20908"/>
                    <a:pt x="10774" y="21570"/>
                  </a:cubicBezTo>
                  <a:lnTo>
                    <a:pt x="11482" y="24058"/>
                  </a:lnTo>
                  <a:lnTo>
                    <a:pt x="13787" y="17850"/>
                  </a:lnTo>
                  <a:cubicBezTo>
                    <a:pt x="14175" y="16845"/>
                    <a:pt x="13947" y="15727"/>
                    <a:pt x="13239" y="14951"/>
                  </a:cubicBezTo>
                  <a:lnTo>
                    <a:pt x="2603" y="0"/>
                  </a:lnTo>
                  <a:close/>
                </a:path>
              </a:pathLst>
            </a:custGeom>
            <a:solidFill>
              <a:schemeClr val="l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837;p81"/>
            <p:cNvSpPr/>
            <p:nvPr/>
          </p:nvSpPr>
          <p:spPr>
            <a:xfrm>
              <a:off x="6168829" y="1522600"/>
              <a:ext cx="853297" cy="1520103"/>
            </a:xfrm>
            <a:custGeom>
              <a:avLst/>
              <a:gdLst/>
              <a:ahLst/>
              <a:cxnLst/>
              <a:rect l="l" t="t" r="r" b="b"/>
              <a:pathLst>
                <a:path w="32276" h="57498" extrusionOk="0">
                  <a:moveTo>
                    <a:pt x="8926" y="55398"/>
                  </a:moveTo>
                  <a:cubicBezTo>
                    <a:pt x="10455" y="56311"/>
                    <a:pt x="13057" y="57497"/>
                    <a:pt x="16138" y="57497"/>
                  </a:cubicBezTo>
                  <a:lnTo>
                    <a:pt x="16138" y="57497"/>
                  </a:lnTo>
                  <a:cubicBezTo>
                    <a:pt x="19220" y="57497"/>
                    <a:pt x="21822" y="56311"/>
                    <a:pt x="23351" y="55398"/>
                  </a:cubicBezTo>
                  <a:lnTo>
                    <a:pt x="23351" y="55398"/>
                  </a:lnTo>
                  <a:cubicBezTo>
                    <a:pt x="32276" y="15362"/>
                    <a:pt x="16138" y="1"/>
                    <a:pt x="16138" y="1"/>
                  </a:cubicBezTo>
                  <a:lnTo>
                    <a:pt x="16138" y="1"/>
                  </a:lnTo>
                  <a:cubicBezTo>
                    <a:pt x="16138" y="1"/>
                    <a:pt x="1" y="15362"/>
                    <a:pt x="8926" y="55398"/>
                  </a:cubicBezTo>
                </a:path>
              </a:pathLst>
            </a:custGeom>
            <a:solidFill>
              <a:schemeClr val="lt1"/>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838;p81"/>
            <p:cNvSpPr/>
            <p:nvPr/>
          </p:nvSpPr>
          <p:spPr>
            <a:xfrm>
              <a:off x="6335384" y="2479051"/>
              <a:ext cx="520211" cy="168988"/>
            </a:xfrm>
            <a:custGeom>
              <a:avLst/>
              <a:gdLst/>
              <a:ahLst/>
              <a:cxnLst/>
              <a:rect l="l" t="t" r="r" b="b"/>
              <a:pathLst>
                <a:path w="19677" h="6392" extrusionOk="0">
                  <a:moveTo>
                    <a:pt x="1" y="1"/>
                  </a:moveTo>
                  <a:lnTo>
                    <a:pt x="1" y="1"/>
                  </a:lnTo>
                  <a:cubicBezTo>
                    <a:pt x="46" y="1302"/>
                    <a:pt x="138" y="2626"/>
                    <a:pt x="252" y="3972"/>
                  </a:cubicBezTo>
                  <a:cubicBezTo>
                    <a:pt x="2626" y="5182"/>
                    <a:pt x="6004" y="6392"/>
                    <a:pt x="9838" y="6392"/>
                  </a:cubicBezTo>
                  <a:cubicBezTo>
                    <a:pt x="13673" y="6392"/>
                    <a:pt x="17028" y="5182"/>
                    <a:pt x="19425" y="3972"/>
                  </a:cubicBezTo>
                  <a:cubicBezTo>
                    <a:pt x="19539" y="2626"/>
                    <a:pt x="19630" y="1302"/>
                    <a:pt x="19676" y="1"/>
                  </a:cubicBezTo>
                  <a:lnTo>
                    <a:pt x="19676" y="1"/>
                  </a:lnTo>
                  <a:cubicBezTo>
                    <a:pt x="17211" y="1233"/>
                    <a:pt x="13764" y="2466"/>
                    <a:pt x="9838" y="2466"/>
                  </a:cubicBezTo>
                  <a:cubicBezTo>
                    <a:pt x="5912" y="2466"/>
                    <a:pt x="2466" y="1233"/>
                    <a:pt x="1" y="1"/>
                  </a:cubicBezTo>
                  <a:close/>
                </a:path>
              </a:pathLst>
            </a:custGeom>
            <a:solidFill>
              <a:schemeClr val="accent3"/>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839;p81"/>
            <p:cNvSpPr/>
            <p:nvPr/>
          </p:nvSpPr>
          <p:spPr>
            <a:xfrm>
              <a:off x="6427121" y="2999233"/>
              <a:ext cx="336734" cy="113470"/>
            </a:xfrm>
            <a:custGeom>
              <a:avLst/>
              <a:gdLst/>
              <a:ahLst/>
              <a:cxnLst/>
              <a:rect l="l" t="t" r="r" b="b"/>
              <a:pathLst>
                <a:path w="12737" h="4292" extrusionOk="0">
                  <a:moveTo>
                    <a:pt x="0" y="0"/>
                  </a:moveTo>
                  <a:cubicBezTo>
                    <a:pt x="160" y="730"/>
                    <a:pt x="320" y="1461"/>
                    <a:pt x="502" y="2191"/>
                  </a:cubicBezTo>
                  <a:cubicBezTo>
                    <a:pt x="502" y="2191"/>
                    <a:pt x="3013" y="4291"/>
                    <a:pt x="6368" y="4291"/>
                  </a:cubicBezTo>
                  <a:cubicBezTo>
                    <a:pt x="9724" y="4291"/>
                    <a:pt x="12235" y="2191"/>
                    <a:pt x="12235" y="2191"/>
                  </a:cubicBezTo>
                  <a:cubicBezTo>
                    <a:pt x="12417" y="1461"/>
                    <a:pt x="12577" y="730"/>
                    <a:pt x="12737" y="0"/>
                  </a:cubicBezTo>
                  <a:lnTo>
                    <a:pt x="12737" y="0"/>
                  </a:lnTo>
                  <a:cubicBezTo>
                    <a:pt x="11185" y="822"/>
                    <a:pt x="8948" y="1643"/>
                    <a:pt x="6368" y="1643"/>
                  </a:cubicBezTo>
                  <a:cubicBezTo>
                    <a:pt x="3789" y="1643"/>
                    <a:pt x="1552" y="822"/>
                    <a:pt x="0" y="0"/>
                  </a:cubicBezTo>
                  <a:close/>
                </a:path>
              </a:pathLst>
            </a:custGeom>
            <a:solidFill>
              <a:schemeClr val="accent3"/>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840;p81"/>
            <p:cNvSpPr/>
            <p:nvPr/>
          </p:nvSpPr>
          <p:spPr>
            <a:xfrm>
              <a:off x="6401768" y="1522600"/>
              <a:ext cx="387442" cy="394077"/>
            </a:xfrm>
            <a:custGeom>
              <a:avLst/>
              <a:gdLst/>
              <a:ahLst/>
              <a:cxnLst/>
              <a:rect l="l" t="t" r="r" b="b"/>
              <a:pathLst>
                <a:path w="14655" h="14906" extrusionOk="0">
                  <a:moveTo>
                    <a:pt x="7327" y="1"/>
                  </a:moveTo>
                  <a:cubicBezTo>
                    <a:pt x="7327" y="1"/>
                    <a:pt x="2945" y="4178"/>
                    <a:pt x="0" y="13856"/>
                  </a:cubicBezTo>
                  <a:cubicBezTo>
                    <a:pt x="2237" y="14540"/>
                    <a:pt x="4702" y="14906"/>
                    <a:pt x="7327" y="14906"/>
                  </a:cubicBezTo>
                  <a:cubicBezTo>
                    <a:pt x="9952" y="14906"/>
                    <a:pt x="12417" y="14540"/>
                    <a:pt x="14654" y="13856"/>
                  </a:cubicBezTo>
                  <a:cubicBezTo>
                    <a:pt x="11710" y="4178"/>
                    <a:pt x="7327" y="1"/>
                    <a:pt x="7327" y="1"/>
                  </a:cubicBezTo>
                  <a:close/>
                </a:path>
              </a:pathLst>
            </a:custGeom>
            <a:solidFill>
              <a:schemeClr val="l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841;p81"/>
            <p:cNvSpPr/>
            <p:nvPr/>
          </p:nvSpPr>
          <p:spPr>
            <a:xfrm>
              <a:off x="6434947" y="2151386"/>
              <a:ext cx="321057" cy="321057"/>
            </a:xfrm>
            <a:custGeom>
              <a:avLst/>
              <a:gdLst/>
              <a:ahLst/>
              <a:cxnLst/>
              <a:rect l="l" t="t" r="r" b="b"/>
              <a:pathLst>
                <a:path w="12144" h="12144" extrusionOk="0">
                  <a:moveTo>
                    <a:pt x="6072" y="1"/>
                  </a:moveTo>
                  <a:cubicBezTo>
                    <a:pt x="2717" y="1"/>
                    <a:pt x="1" y="2717"/>
                    <a:pt x="1" y="6072"/>
                  </a:cubicBezTo>
                  <a:cubicBezTo>
                    <a:pt x="1" y="9427"/>
                    <a:pt x="2717" y="12144"/>
                    <a:pt x="6072" y="12144"/>
                  </a:cubicBezTo>
                  <a:cubicBezTo>
                    <a:pt x="9428" y="12144"/>
                    <a:pt x="12144" y="9427"/>
                    <a:pt x="12144" y="6072"/>
                  </a:cubicBezTo>
                  <a:cubicBezTo>
                    <a:pt x="12144" y="2717"/>
                    <a:pt x="9428" y="1"/>
                    <a:pt x="6072" y="1"/>
                  </a:cubicBezTo>
                  <a:close/>
                </a:path>
              </a:pathLst>
            </a:custGeom>
            <a:solidFill>
              <a:schemeClr val="l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842;p81"/>
            <p:cNvSpPr/>
            <p:nvPr/>
          </p:nvSpPr>
          <p:spPr>
            <a:xfrm>
              <a:off x="6475396" y="2191809"/>
              <a:ext cx="240185" cy="240211"/>
            </a:xfrm>
            <a:custGeom>
              <a:avLst/>
              <a:gdLst/>
              <a:ahLst/>
              <a:cxnLst/>
              <a:rect l="l" t="t" r="r" b="b"/>
              <a:pathLst>
                <a:path w="9085" h="9086" extrusionOk="0">
                  <a:moveTo>
                    <a:pt x="4542" y="1"/>
                  </a:moveTo>
                  <a:cubicBezTo>
                    <a:pt x="2032" y="1"/>
                    <a:pt x="0" y="2032"/>
                    <a:pt x="0" y="4543"/>
                  </a:cubicBezTo>
                  <a:cubicBezTo>
                    <a:pt x="0" y="7054"/>
                    <a:pt x="2032" y="9085"/>
                    <a:pt x="4542" y="9085"/>
                  </a:cubicBezTo>
                  <a:cubicBezTo>
                    <a:pt x="7053" y="9085"/>
                    <a:pt x="9085" y="7054"/>
                    <a:pt x="9085" y="4543"/>
                  </a:cubicBezTo>
                  <a:cubicBezTo>
                    <a:pt x="9085" y="2032"/>
                    <a:pt x="7053" y="1"/>
                    <a:pt x="4542" y="1"/>
                  </a:cubicBezTo>
                  <a:close/>
                </a:path>
              </a:pathLst>
            </a:custGeom>
            <a:solidFill>
              <a:srgbClr val="FFFFFF"/>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843;p81"/>
            <p:cNvSpPr/>
            <p:nvPr/>
          </p:nvSpPr>
          <p:spPr>
            <a:xfrm>
              <a:off x="6521238" y="1949828"/>
              <a:ext cx="148473" cy="148473"/>
            </a:xfrm>
            <a:custGeom>
              <a:avLst/>
              <a:gdLst/>
              <a:ahLst/>
              <a:cxnLst/>
              <a:rect l="l" t="t" r="r" b="b"/>
              <a:pathLst>
                <a:path w="5616" h="5616" extrusionOk="0">
                  <a:moveTo>
                    <a:pt x="2808" y="1"/>
                  </a:moveTo>
                  <a:cubicBezTo>
                    <a:pt x="1256" y="1"/>
                    <a:pt x="1" y="1256"/>
                    <a:pt x="1" y="2808"/>
                  </a:cubicBezTo>
                  <a:cubicBezTo>
                    <a:pt x="1" y="4361"/>
                    <a:pt x="1256" y="5616"/>
                    <a:pt x="2808" y="5616"/>
                  </a:cubicBezTo>
                  <a:cubicBezTo>
                    <a:pt x="4361" y="5616"/>
                    <a:pt x="5616" y="4361"/>
                    <a:pt x="5616" y="2808"/>
                  </a:cubicBezTo>
                  <a:cubicBezTo>
                    <a:pt x="5616" y="1256"/>
                    <a:pt x="4361" y="1"/>
                    <a:pt x="2808" y="1"/>
                  </a:cubicBezTo>
                  <a:close/>
                </a:path>
              </a:pathLst>
            </a:custGeom>
            <a:solidFill>
              <a:schemeClr val="l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844;p81"/>
            <p:cNvSpPr/>
            <p:nvPr/>
          </p:nvSpPr>
          <p:spPr>
            <a:xfrm>
              <a:off x="6543578" y="1972168"/>
              <a:ext cx="103820" cy="103820"/>
            </a:xfrm>
            <a:custGeom>
              <a:avLst/>
              <a:gdLst/>
              <a:ahLst/>
              <a:cxnLst/>
              <a:rect l="l" t="t" r="r" b="b"/>
              <a:pathLst>
                <a:path w="3927" h="3927" extrusionOk="0">
                  <a:moveTo>
                    <a:pt x="1963" y="0"/>
                  </a:moveTo>
                  <a:cubicBezTo>
                    <a:pt x="868" y="0"/>
                    <a:pt x="0" y="891"/>
                    <a:pt x="0" y="1963"/>
                  </a:cubicBezTo>
                  <a:cubicBezTo>
                    <a:pt x="0" y="3059"/>
                    <a:pt x="868" y="3926"/>
                    <a:pt x="1963" y="3926"/>
                  </a:cubicBezTo>
                  <a:cubicBezTo>
                    <a:pt x="3059" y="3926"/>
                    <a:pt x="3926" y="3059"/>
                    <a:pt x="3926" y="1963"/>
                  </a:cubicBezTo>
                  <a:cubicBezTo>
                    <a:pt x="3926" y="891"/>
                    <a:pt x="3059" y="0"/>
                    <a:pt x="1963" y="0"/>
                  </a:cubicBezTo>
                  <a:close/>
                </a:path>
              </a:pathLst>
            </a:custGeom>
            <a:solidFill>
              <a:srgbClr val="FFFFFF"/>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845;p81"/>
            <p:cNvSpPr/>
            <p:nvPr/>
          </p:nvSpPr>
          <p:spPr>
            <a:xfrm>
              <a:off x="6565891" y="2518284"/>
              <a:ext cx="59167" cy="636060"/>
            </a:xfrm>
            <a:custGeom>
              <a:avLst/>
              <a:gdLst/>
              <a:ahLst/>
              <a:cxnLst/>
              <a:rect l="l" t="t" r="r" b="b"/>
              <a:pathLst>
                <a:path w="2238" h="24059" extrusionOk="0">
                  <a:moveTo>
                    <a:pt x="1119" y="0"/>
                  </a:moveTo>
                  <a:lnTo>
                    <a:pt x="572" y="3242"/>
                  </a:lnTo>
                  <a:cubicBezTo>
                    <a:pt x="572" y="3310"/>
                    <a:pt x="572" y="3356"/>
                    <a:pt x="572" y="3424"/>
                  </a:cubicBezTo>
                  <a:lnTo>
                    <a:pt x="1" y="14220"/>
                  </a:lnTo>
                  <a:cubicBezTo>
                    <a:pt x="1" y="14289"/>
                    <a:pt x="1" y="14357"/>
                    <a:pt x="1" y="14426"/>
                  </a:cubicBezTo>
                  <a:lnTo>
                    <a:pt x="549" y="21433"/>
                  </a:lnTo>
                  <a:cubicBezTo>
                    <a:pt x="572" y="21502"/>
                    <a:pt x="572" y="21570"/>
                    <a:pt x="594" y="21639"/>
                  </a:cubicBezTo>
                  <a:lnTo>
                    <a:pt x="1119" y="24058"/>
                  </a:lnTo>
                  <a:lnTo>
                    <a:pt x="1644" y="21639"/>
                  </a:lnTo>
                  <a:cubicBezTo>
                    <a:pt x="1667" y="21570"/>
                    <a:pt x="1667" y="21502"/>
                    <a:pt x="1667" y="21433"/>
                  </a:cubicBezTo>
                  <a:lnTo>
                    <a:pt x="2238" y="14426"/>
                  </a:lnTo>
                  <a:cubicBezTo>
                    <a:pt x="2238" y="14357"/>
                    <a:pt x="2238" y="14289"/>
                    <a:pt x="2238" y="14220"/>
                  </a:cubicBezTo>
                  <a:lnTo>
                    <a:pt x="1667" y="3424"/>
                  </a:lnTo>
                  <a:cubicBezTo>
                    <a:pt x="1667" y="3356"/>
                    <a:pt x="1667" y="3310"/>
                    <a:pt x="1667" y="3242"/>
                  </a:cubicBezTo>
                  <a:lnTo>
                    <a:pt x="1119" y="0"/>
                  </a:lnTo>
                  <a:close/>
                </a:path>
              </a:pathLst>
            </a:custGeom>
            <a:solidFill>
              <a:schemeClr val="l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1846;p81"/>
            <p:cNvGrpSpPr/>
            <p:nvPr/>
          </p:nvGrpSpPr>
          <p:grpSpPr>
            <a:xfrm>
              <a:off x="7462516" y="1661750"/>
              <a:ext cx="585734" cy="436542"/>
              <a:chOff x="3239266" y="1631625"/>
              <a:chExt cx="585734" cy="436542"/>
            </a:xfrm>
          </p:grpSpPr>
          <p:sp>
            <p:nvSpPr>
              <p:cNvPr id="107" name="Google Shape;1847;p81"/>
              <p:cNvSpPr/>
              <p:nvPr/>
            </p:nvSpPr>
            <p:spPr>
              <a:xfrm>
                <a:off x="3472832" y="1715382"/>
                <a:ext cx="352169" cy="352785"/>
              </a:xfrm>
              <a:custGeom>
                <a:avLst/>
                <a:gdLst/>
                <a:ahLst/>
                <a:cxnLst/>
                <a:rect l="l" t="t" r="r" b="b"/>
                <a:pathLst>
                  <a:path w="13148" h="13171" extrusionOk="0">
                    <a:moveTo>
                      <a:pt x="7784" y="7966"/>
                    </a:moveTo>
                    <a:cubicBezTo>
                      <a:pt x="7030" y="8651"/>
                      <a:pt x="5866" y="8560"/>
                      <a:pt x="5181" y="7806"/>
                    </a:cubicBezTo>
                    <a:cubicBezTo>
                      <a:pt x="4519" y="7030"/>
                      <a:pt x="4588" y="5866"/>
                      <a:pt x="5364" y="5182"/>
                    </a:cubicBezTo>
                    <a:cubicBezTo>
                      <a:pt x="6117" y="4520"/>
                      <a:pt x="7281" y="4588"/>
                      <a:pt x="7966" y="5364"/>
                    </a:cubicBezTo>
                    <a:cubicBezTo>
                      <a:pt x="8628" y="6140"/>
                      <a:pt x="8560" y="7304"/>
                      <a:pt x="7784" y="7966"/>
                    </a:cubicBezTo>
                    <a:close/>
                    <a:moveTo>
                      <a:pt x="10500" y="10066"/>
                    </a:moveTo>
                    <a:lnTo>
                      <a:pt x="12189" y="10272"/>
                    </a:lnTo>
                    <a:lnTo>
                      <a:pt x="12919" y="8788"/>
                    </a:lnTo>
                    <a:lnTo>
                      <a:pt x="11732" y="7555"/>
                    </a:lnTo>
                    <a:lnTo>
                      <a:pt x="11824" y="6277"/>
                    </a:lnTo>
                    <a:lnTo>
                      <a:pt x="13147" y="5204"/>
                    </a:lnTo>
                    <a:lnTo>
                      <a:pt x="12622" y="3652"/>
                    </a:lnTo>
                    <a:lnTo>
                      <a:pt x="10911" y="3629"/>
                    </a:lnTo>
                    <a:lnTo>
                      <a:pt x="10066" y="2671"/>
                    </a:lnTo>
                    <a:lnTo>
                      <a:pt x="10271" y="959"/>
                    </a:lnTo>
                    <a:lnTo>
                      <a:pt x="8788" y="228"/>
                    </a:lnTo>
                    <a:lnTo>
                      <a:pt x="7555" y="1415"/>
                    </a:lnTo>
                    <a:lnTo>
                      <a:pt x="6277" y="1347"/>
                    </a:lnTo>
                    <a:lnTo>
                      <a:pt x="5204" y="0"/>
                    </a:lnTo>
                    <a:lnTo>
                      <a:pt x="3652" y="525"/>
                    </a:lnTo>
                    <a:lnTo>
                      <a:pt x="3629" y="2237"/>
                    </a:lnTo>
                    <a:lnTo>
                      <a:pt x="2648" y="3082"/>
                    </a:lnTo>
                    <a:lnTo>
                      <a:pt x="959" y="2899"/>
                    </a:lnTo>
                    <a:lnTo>
                      <a:pt x="228" y="4360"/>
                    </a:lnTo>
                    <a:lnTo>
                      <a:pt x="1415" y="5592"/>
                    </a:lnTo>
                    <a:lnTo>
                      <a:pt x="1347" y="6871"/>
                    </a:lnTo>
                    <a:lnTo>
                      <a:pt x="0" y="7943"/>
                    </a:lnTo>
                    <a:lnTo>
                      <a:pt x="525" y="9495"/>
                    </a:lnTo>
                    <a:lnTo>
                      <a:pt x="2237" y="9518"/>
                    </a:lnTo>
                    <a:lnTo>
                      <a:pt x="3081" y="10500"/>
                    </a:lnTo>
                    <a:lnTo>
                      <a:pt x="2876" y="12212"/>
                    </a:lnTo>
                    <a:lnTo>
                      <a:pt x="4360" y="12919"/>
                    </a:lnTo>
                    <a:lnTo>
                      <a:pt x="5592" y="11732"/>
                    </a:lnTo>
                    <a:lnTo>
                      <a:pt x="6870" y="11824"/>
                    </a:lnTo>
                    <a:lnTo>
                      <a:pt x="7943" y="13170"/>
                    </a:lnTo>
                    <a:lnTo>
                      <a:pt x="9495" y="12645"/>
                    </a:lnTo>
                    <a:lnTo>
                      <a:pt x="9518" y="10911"/>
                    </a:lnTo>
                    <a:close/>
                  </a:path>
                </a:pathLst>
              </a:custGeom>
              <a:solidFill>
                <a:schemeClr val="accent6"/>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848;p81"/>
              <p:cNvSpPr/>
              <p:nvPr/>
            </p:nvSpPr>
            <p:spPr>
              <a:xfrm>
                <a:off x="3239266" y="1631625"/>
                <a:ext cx="259868" cy="259841"/>
              </a:xfrm>
              <a:custGeom>
                <a:avLst/>
                <a:gdLst/>
                <a:ahLst/>
                <a:cxnLst/>
                <a:rect l="l" t="t" r="r" b="b"/>
                <a:pathLst>
                  <a:path w="9702" h="9701" extrusionOk="0">
                    <a:moveTo>
                      <a:pt x="5319" y="6094"/>
                    </a:moveTo>
                    <a:cubicBezTo>
                      <a:pt x="4612" y="6346"/>
                      <a:pt x="3858" y="5980"/>
                      <a:pt x="3607" y="5296"/>
                    </a:cubicBezTo>
                    <a:cubicBezTo>
                      <a:pt x="3356" y="4588"/>
                      <a:pt x="3721" y="3835"/>
                      <a:pt x="4406" y="3584"/>
                    </a:cubicBezTo>
                    <a:cubicBezTo>
                      <a:pt x="5114" y="3333"/>
                      <a:pt x="5867" y="3698"/>
                      <a:pt x="6118" y="4383"/>
                    </a:cubicBezTo>
                    <a:cubicBezTo>
                      <a:pt x="6369" y="5090"/>
                      <a:pt x="6004" y="5843"/>
                      <a:pt x="5319" y="6094"/>
                    </a:cubicBezTo>
                    <a:close/>
                    <a:moveTo>
                      <a:pt x="6575" y="8240"/>
                    </a:moveTo>
                    <a:lnTo>
                      <a:pt x="7670" y="8811"/>
                    </a:lnTo>
                    <a:lnTo>
                      <a:pt x="8537" y="8035"/>
                    </a:lnTo>
                    <a:lnTo>
                      <a:pt x="8058" y="6871"/>
                    </a:lnTo>
                    <a:lnTo>
                      <a:pt x="8469" y="6026"/>
                    </a:lnTo>
                    <a:lnTo>
                      <a:pt x="9656" y="5684"/>
                    </a:lnTo>
                    <a:lnTo>
                      <a:pt x="9702" y="4497"/>
                    </a:lnTo>
                    <a:lnTo>
                      <a:pt x="8560" y="4017"/>
                    </a:lnTo>
                    <a:lnTo>
                      <a:pt x="8241" y="3127"/>
                    </a:lnTo>
                    <a:lnTo>
                      <a:pt x="8834" y="2032"/>
                    </a:lnTo>
                    <a:lnTo>
                      <a:pt x="8035" y="1164"/>
                    </a:lnTo>
                    <a:lnTo>
                      <a:pt x="6894" y="1644"/>
                    </a:lnTo>
                    <a:lnTo>
                      <a:pt x="6050" y="1233"/>
                    </a:lnTo>
                    <a:lnTo>
                      <a:pt x="5684" y="46"/>
                    </a:lnTo>
                    <a:lnTo>
                      <a:pt x="4497" y="0"/>
                    </a:lnTo>
                    <a:lnTo>
                      <a:pt x="4041" y="1141"/>
                    </a:lnTo>
                    <a:lnTo>
                      <a:pt x="3151" y="1461"/>
                    </a:lnTo>
                    <a:lnTo>
                      <a:pt x="2055" y="867"/>
                    </a:lnTo>
                    <a:lnTo>
                      <a:pt x="1188" y="1666"/>
                    </a:lnTo>
                    <a:lnTo>
                      <a:pt x="1644" y="2808"/>
                    </a:lnTo>
                    <a:lnTo>
                      <a:pt x="1256" y="3652"/>
                    </a:lnTo>
                    <a:lnTo>
                      <a:pt x="69" y="4017"/>
                    </a:lnTo>
                    <a:lnTo>
                      <a:pt x="1" y="5204"/>
                    </a:lnTo>
                    <a:lnTo>
                      <a:pt x="1165" y="5661"/>
                    </a:lnTo>
                    <a:lnTo>
                      <a:pt x="1462" y="6551"/>
                    </a:lnTo>
                    <a:lnTo>
                      <a:pt x="891" y="7647"/>
                    </a:lnTo>
                    <a:lnTo>
                      <a:pt x="1690" y="8537"/>
                    </a:lnTo>
                    <a:lnTo>
                      <a:pt x="2831" y="8057"/>
                    </a:lnTo>
                    <a:lnTo>
                      <a:pt x="3676" y="8445"/>
                    </a:lnTo>
                    <a:lnTo>
                      <a:pt x="4018" y="9632"/>
                    </a:lnTo>
                    <a:lnTo>
                      <a:pt x="5205" y="9701"/>
                    </a:lnTo>
                    <a:lnTo>
                      <a:pt x="5684" y="8560"/>
                    </a:lnTo>
                    <a:close/>
                  </a:path>
                </a:pathLst>
              </a:custGeom>
              <a:solidFill>
                <a:schemeClr val="accent6"/>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1849;p81"/>
            <p:cNvGrpSpPr/>
            <p:nvPr/>
          </p:nvGrpSpPr>
          <p:grpSpPr>
            <a:xfrm>
              <a:off x="7254372" y="2843193"/>
              <a:ext cx="739744" cy="1028624"/>
              <a:chOff x="8161500" y="2897475"/>
              <a:chExt cx="1020900" cy="1419575"/>
            </a:xfrm>
          </p:grpSpPr>
          <p:sp>
            <p:nvSpPr>
              <p:cNvPr id="94" name="Google Shape;1850;p81"/>
              <p:cNvSpPr/>
              <p:nvPr/>
            </p:nvSpPr>
            <p:spPr>
              <a:xfrm>
                <a:off x="8424000" y="2897475"/>
                <a:ext cx="758400" cy="758400"/>
              </a:xfrm>
              <a:prstGeom prst="ellipse">
                <a:avLst/>
              </a:prstGeom>
              <a:solidFill>
                <a:schemeClr val="accent3"/>
              </a:solidFill>
              <a:ln>
                <a:noFill/>
              </a:ln>
              <a:effectLst>
                <a:outerShdw blurRad="214313" dist="19050" dir="5400000" algn="bl" rotWithShape="0">
                  <a:schemeClr val="dk1">
                    <a:alpha val="3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851;p81"/>
              <p:cNvSpPr/>
              <p:nvPr/>
            </p:nvSpPr>
            <p:spPr>
              <a:xfrm>
                <a:off x="8877600" y="3669350"/>
                <a:ext cx="138900" cy="138900"/>
              </a:xfrm>
              <a:prstGeom prst="ellipse">
                <a:avLst/>
              </a:prstGeom>
              <a:solidFill>
                <a:schemeClr val="dk1"/>
              </a:solidFill>
              <a:ln>
                <a:noFill/>
              </a:ln>
              <a:effectLst>
                <a:outerShdw blurRad="57150" dist="19050" dir="540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1852;p81"/>
              <p:cNvGrpSpPr/>
              <p:nvPr/>
            </p:nvGrpSpPr>
            <p:grpSpPr>
              <a:xfrm>
                <a:off x="8662225" y="3048175"/>
                <a:ext cx="281950" cy="894600"/>
                <a:chOff x="9961275" y="3048175"/>
                <a:chExt cx="281950" cy="894600"/>
              </a:xfrm>
            </p:grpSpPr>
            <p:cxnSp>
              <p:nvCxnSpPr>
                <p:cNvPr id="103" name="Google Shape;1853;p81"/>
                <p:cNvCxnSpPr/>
                <p:nvPr/>
              </p:nvCxnSpPr>
              <p:spPr>
                <a:xfrm>
                  <a:off x="10097400" y="3048175"/>
                  <a:ext cx="0" cy="89460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chemeClr val="dk1">
                      <a:alpha val="28000"/>
                    </a:schemeClr>
                  </a:outerShdw>
                </a:effectLst>
              </p:spPr>
            </p:cxnSp>
            <p:cxnSp>
              <p:nvCxnSpPr>
                <p:cNvPr id="104" name="Google Shape;1854;p81"/>
                <p:cNvCxnSpPr/>
                <p:nvPr/>
              </p:nvCxnSpPr>
              <p:spPr>
                <a:xfrm>
                  <a:off x="9961275" y="3354450"/>
                  <a:ext cx="131400" cy="13140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chemeClr val="dk1">
                      <a:alpha val="28000"/>
                    </a:schemeClr>
                  </a:outerShdw>
                </a:effectLst>
              </p:spPr>
            </p:cxnSp>
            <p:cxnSp>
              <p:nvCxnSpPr>
                <p:cNvPr id="105" name="Google Shape;1855;p81"/>
                <p:cNvCxnSpPr/>
                <p:nvPr/>
              </p:nvCxnSpPr>
              <p:spPr>
                <a:xfrm flipH="1">
                  <a:off x="10102175" y="3150275"/>
                  <a:ext cx="111900" cy="11190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chemeClr val="dk1">
                      <a:alpha val="28000"/>
                    </a:schemeClr>
                  </a:outerShdw>
                </a:effectLst>
              </p:spPr>
            </p:cxnSp>
            <p:cxnSp>
              <p:nvCxnSpPr>
                <p:cNvPr id="106" name="Google Shape;1856;p81"/>
                <p:cNvCxnSpPr/>
                <p:nvPr/>
              </p:nvCxnSpPr>
              <p:spPr>
                <a:xfrm flipH="1">
                  <a:off x="10092625" y="3753100"/>
                  <a:ext cx="150600" cy="15060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chemeClr val="dk1">
                      <a:alpha val="28000"/>
                    </a:schemeClr>
                  </a:outerShdw>
                </a:effectLst>
              </p:spPr>
            </p:cxnSp>
          </p:grpSp>
          <p:sp>
            <p:nvSpPr>
              <p:cNvPr id="97" name="Google Shape;1857;p81"/>
              <p:cNvSpPr/>
              <p:nvPr/>
            </p:nvSpPr>
            <p:spPr>
              <a:xfrm>
                <a:off x="8586863" y="3937850"/>
                <a:ext cx="432675" cy="379200"/>
              </a:xfrm>
              <a:custGeom>
                <a:avLst/>
                <a:gdLst/>
                <a:ahLst/>
                <a:cxnLst/>
                <a:rect l="l" t="t" r="r" b="b"/>
                <a:pathLst>
                  <a:path w="17307" h="15168" extrusionOk="0">
                    <a:moveTo>
                      <a:pt x="0" y="0"/>
                    </a:moveTo>
                    <a:lnTo>
                      <a:pt x="17307" y="0"/>
                    </a:lnTo>
                    <a:lnTo>
                      <a:pt x="15362" y="15168"/>
                    </a:lnTo>
                    <a:lnTo>
                      <a:pt x="1556" y="15168"/>
                    </a:lnTo>
                    <a:close/>
                  </a:path>
                </a:pathLst>
              </a:custGeom>
              <a:gradFill>
                <a:gsLst>
                  <a:gs pos="0">
                    <a:schemeClr val="accent6"/>
                  </a:gs>
                  <a:gs pos="100000">
                    <a:schemeClr val="accent2"/>
                  </a:gs>
                </a:gsLst>
                <a:lin ang="0" scaled="0"/>
              </a:gradFill>
              <a:ln>
                <a:noFill/>
              </a:ln>
              <a:effectLst>
                <a:outerShdw blurRad="328613" dist="19050" dir="5400000" algn="bl" rotWithShape="0">
                  <a:schemeClr val="dk1">
                    <a:alpha val="24000"/>
                  </a:schemeClr>
                </a:outerShdw>
              </a:effectLst>
            </p:spPr>
          </p:sp>
          <p:grpSp>
            <p:nvGrpSpPr>
              <p:cNvPr id="98" name="Google Shape;1858;p81"/>
              <p:cNvGrpSpPr/>
              <p:nvPr/>
            </p:nvGrpSpPr>
            <p:grpSpPr>
              <a:xfrm>
                <a:off x="8161500" y="3500302"/>
                <a:ext cx="525000" cy="298200"/>
                <a:chOff x="10048800" y="3500302"/>
                <a:chExt cx="525000" cy="298200"/>
              </a:xfrm>
            </p:grpSpPr>
            <p:sp>
              <p:nvSpPr>
                <p:cNvPr id="99" name="Google Shape;1859;p81"/>
                <p:cNvSpPr/>
                <p:nvPr/>
              </p:nvSpPr>
              <p:spPr>
                <a:xfrm>
                  <a:off x="10048800" y="3500302"/>
                  <a:ext cx="525000" cy="298200"/>
                </a:xfrm>
                <a:prstGeom prst="wedgeRoundRectCallout">
                  <a:avLst>
                    <a:gd name="adj1" fmla="val 31681"/>
                    <a:gd name="adj2" fmla="val 70641"/>
                    <a:gd name="adj3"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860;p81"/>
                <p:cNvSpPr/>
                <p:nvPr/>
              </p:nvSpPr>
              <p:spPr>
                <a:xfrm>
                  <a:off x="10111975" y="3601931"/>
                  <a:ext cx="78600" cy="786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861;p81"/>
                <p:cNvSpPr/>
                <p:nvPr/>
              </p:nvSpPr>
              <p:spPr>
                <a:xfrm>
                  <a:off x="10271953" y="3601931"/>
                  <a:ext cx="78600" cy="786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862;p81"/>
                <p:cNvSpPr/>
                <p:nvPr/>
              </p:nvSpPr>
              <p:spPr>
                <a:xfrm>
                  <a:off x="10431932" y="3601931"/>
                  <a:ext cx="78600" cy="786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 name="Google Shape;1863;p81"/>
            <p:cNvGrpSpPr/>
            <p:nvPr/>
          </p:nvGrpSpPr>
          <p:grpSpPr>
            <a:xfrm>
              <a:off x="5189344" y="1893305"/>
              <a:ext cx="690094" cy="334300"/>
              <a:chOff x="7743719" y="3368155"/>
              <a:chExt cx="690094" cy="334300"/>
            </a:xfrm>
          </p:grpSpPr>
          <p:sp>
            <p:nvSpPr>
              <p:cNvPr id="91" name="Google Shape;1864;p81"/>
              <p:cNvSpPr/>
              <p:nvPr/>
            </p:nvSpPr>
            <p:spPr>
              <a:xfrm>
                <a:off x="7743719" y="3368155"/>
                <a:ext cx="690094" cy="334300"/>
              </a:xfrm>
              <a:custGeom>
                <a:avLst/>
                <a:gdLst/>
                <a:ahLst/>
                <a:cxnLst/>
                <a:rect l="l" t="t" r="r" b="b"/>
                <a:pathLst>
                  <a:path w="59943" h="29038" extrusionOk="0">
                    <a:moveTo>
                      <a:pt x="14520" y="1"/>
                    </a:moveTo>
                    <a:cubicBezTo>
                      <a:pt x="6504" y="1"/>
                      <a:pt x="1" y="6503"/>
                      <a:pt x="1" y="14519"/>
                    </a:cubicBezTo>
                    <a:cubicBezTo>
                      <a:pt x="1" y="22535"/>
                      <a:pt x="6504" y="29038"/>
                      <a:pt x="14520" y="29038"/>
                    </a:cubicBezTo>
                    <a:lnTo>
                      <a:pt x="45424" y="29038"/>
                    </a:lnTo>
                    <a:cubicBezTo>
                      <a:pt x="53440" y="29038"/>
                      <a:pt x="59942" y="22535"/>
                      <a:pt x="59942" y="14519"/>
                    </a:cubicBezTo>
                    <a:cubicBezTo>
                      <a:pt x="59942" y="6503"/>
                      <a:pt x="53440" y="1"/>
                      <a:pt x="45424" y="1"/>
                    </a:cubicBezTo>
                    <a:close/>
                  </a:path>
                </a:pathLst>
              </a:custGeom>
              <a:solidFill>
                <a:schemeClr val="accent2"/>
              </a:solidFill>
              <a:ln>
                <a:noFill/>
              </a:ln>
              <a:effectLst>
                <a:outerShdw blurRad="57150" dist="19050" dir="5400000" algn="bl" rotWithShape="0">
                  <a:schemeClr val="dk1">
                    <a:alpha val="22000"/>
                  </a:schemeClr>
                </a:outerShdw>
                <a:reflection stA="7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865;p81"/>
              <p:cNvSpPr/>
              <p:nvPr/>
            </p:nvSpPr>
            <p:spPr>
              <a:xfrm>
                <a:off x="7893827" y="3451176"/>
                <a:ext cx="158067" cy="150284"/>
              </a:xfrm>
              <a:custGeom>
                <a:avLst/>
                <a:gdLst/>
                <a:ahLst/>
                <a:cxnLst/>
                <a:rect l="l" t="t" r="r" b="b"/>
                <a:pathLst>
                  <a:path w="13730" h="13054" extrusionOk="0">
                    <a:moveTo>
                      <a:pt x="6858" y="1"/>
                    </a:moveTo>
                    <a:lnTo>
                      <a:pt x="4748" y="4297"/>
                    </a:lnTo>
                    <a:lnTo>
                      <a:pt x="1" y="4990"/>
                    </a:lnTo>
                    <a:lnTo>
                      <a:pt x="3429" y="8338"/>
                    </a:lnTo>
                    <a:lnTo>
                      <a:pt x="2624" y="13054"/>
                    </a:lnTo>
                    <a:lnTo>
                      <a:pt x="6858" y="10832"/>
                    </a:lnTo>
                    <a:lnTo>
                      <a:pt x="11107" y="13054"/>
                    </a:lnTo>
                    <a:lnTo>
                      <a:pt x="10302" y="8338"/>
                    </a:lnTo>
                    <a:lnTo>
                      <a:pt x="13730" y="4990"/>
                    </a:lnTo>
                    <a:lnTo>
                      <a:pt x="8982" y="4297"/>
                    </a:lnTo>
                    <a:lnTo>
                      <a:pt x="6858" y="1"/>
                    </a:lnTo>
                    <a:close/>
                  </a:path>
                </a:pathLst>
              </a:custGeom>
              <a:solidFill>
                <a:schemeClr val="accent6"/>
              </a:solidFill>
              <a:ln>
                <a:noFill/>
              </a:ln>
              <a:effectLst>
                <a:outerShdw blurRad="57150" dist="19050" dir="5400000" algn="bl" rotWithShape="0">
                  <a:schemeClr val="dk1">
                    <a:alpha val="22000"/>
                  </a:schemeClr>
                </a:outerShdw>
                <a:reflection stA="7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866;p81"/>
              <p:cNvSpPr/>
              <p:nvPr/>
            </p:nvSpPr>
            <p:spPr>
              <a:xfrm>
                <a:off x="8125655" y="3451176"/>
                <a:ext cx="158078" cy="150284"/>
              </a:xfrm>
              <a:custGeom>
                <a:avLst/>
                <a:gdLst/>
                <a:ahLst/>
                <a:cxnLst/>
                <a:rect l="l" t="t" r="r" b="b"/>
                <a:pathLst>
                  <a:path w="13731" h="13054" extrusionOk="0">
                    <a:moveTo>
                      <a:pt x="6857" y="1"/>
                    </a:moveTo>
                    <a:lnTo>
                      <a:pt x="4732" y="4297"/>
                    </a:lnTo>
                    <a:lnTo>
                      <a:pt x="0" y="4990"/>
                    </a:lnTo>
                    <a:lnTo>
                      <a:pt x="3429" y="8338"/>
                    </a:lnTo>
                    <a:lnTo>
                      <a:pt x="2624" y="13054"/>
                    </a:lnTo>
                    <a:lnTo>
                      <a:pt x="2624" y="13054"/>
                    </a:lnTo>
                    <a:lnTo>
                      <a:pt x="6857" y="10832"/>
                    </a:lnTo>
                    <a:lnTo>
                      <a:pt x="11106" y="13054"/>
                    </a:lnTo>
                    <a:lnTo>
                      <a:pt x="10286" y="8338"/>
                    </a:lnTo>
                    <a:lnTo>
                      <a:pt x="13731" y="4990"/>
                    </a:lnTo>
                    <a:lnTo>
                      <a:pt x="8982" y="4297"/>
                    </a:lnTo>
                    <a:lnTo>
                      <a:pt x="6857" y="1"/>
                    </a:lnTo>
                    <a:close/>
                  </a:path>
                </a:pathLst>
              </a:custGeom>
              <a:solidFill>
                <a:schemeClr val="accent6"/>
              </a:solidFill>
              <a:ln>
                <a:noFill/>
              </a:ln>
              <a:effectLst>
                <a:outerShdw blurRad="57150" dist="19050" dir="5400000" algn="bl" rotWithShape="0">
                  <a:schemeClr val="dk1">
                    <a:alpha val="22000"/>
                  </a:schemeClr>
                </a:outerShdw>
                <a:reflection stA="7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 name="Google Shape;1672;p79"/>
          <p:cNvSpPr/>
          <p:nvPr/>
        </p:nvSpPr>
        <p:spPr>
          <a:xfrm>
            <a:off x="2020507" y="1044405"/>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675;p79"/>
          <p:cNvSpPr txBox="1">
            <a:spLocks/>
          </p:cNvSpPr>
          <p:nvPr/>
        </p:nvSpPr>
        <p:spPr>
          <a:xfrm>
            <a:off x="2020507" y="1167059"/>
            <a:ext cx="891300" cy="4863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600" b="1" dirty="0" smtClean="0">
                <a:solidFill>
                  <a:schemeClr val="accent6"/>
                </a:solidFill>
                <a:latin typeface="Montserrat" panose="020B0604020202020204" charset="0"/>
              </a:rPr>
              <a:t>01</a:t>
            </a:r>
            <a:endParaRPr lang="en" sz="3600" b="1" dirty="0">
              <a:solidFill>
                <a:schemeClr val="accent6"/>
              </a:solidFill>
              <a:latin typeface="Montserrat" panose="020B0604020202020204" charset="0"/>
            </a:endParaRPr>
          </a:p>
        </p:txBody>
      </p:sp>
      <p:sp>
        <p:nvSpPr>
          <p:cNvPr id="111" name="Google Shape;1673;p79"/>
          <p:cNvSpPr/>
          <p:nvPr/>
        </p:nvSpPr>
        <p:spPr>
          <a:xfrm>
            <a:off x="889838" y="3039644"/>
            <a:ext cx="4043898" cy="455114"/>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12" name="Google Shape;1676;p79"/>
          <p:cNvSpPr txBox="1">
            <a:spLocks/>
          </p:cNvSpPr>
          <p:nvPr/>
        </p:nvSpPr>
        <p:spPr>
          <a:xfrm>
            <a:off x="1149029" y="3079342"/>
            <a:ext cx="4227868" cy="344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Darker Grotesque"/>
              <a:buNone/>
              <a:defRPr sz="1600" b="0" i="0" u="none" strike="noStrike" cap="none">
                <a:solidFill>
                  <a:schemeClr val="lt1"/>
                </a:solidFill>
                <a:latin typeface="Darker Grotesque"/>
                <a:ea typeface="Darker Grotesque"/>
                <a:cs typeface="Darker Grotesque"/>
                <a:sym typeface="Darker Grotesque"/>
              </a:defRPr>
            </a:lvl1pPr>
            <a:lvl2pPr marL="914400" marR="0" lvl="1" indent="-317500" algn="ctr" rtl="0">
              <a:lnSpc>
                <a:spcPct val="100000"/>
              </a:lnSpc>
              <a:spcBef>
                <a:spcPts val="0"/>
              </a:spcBef>
              <a:spcAft>
                <a:spcPts val="0"/>
              </a:spcAft>
              <a:buClr>
                <a:schemeClr val="lt1"/>
              </a:buClr>
              <a:buSzPts val="1400"/>
              <a:buFont typeface="Darker Grotesque"/>
              <a:buNone/>
              <a:defRPr sz="1400" b="0" i="0" u="none" strike="noStrike" cap="none">
                <a:solidFill>
                  <a:schemeClr val="lt1"/>
                </a:solidFill>
                <a:latin typeface="Darker Grotesque"/>
                <a:ea typeface="Darker Grotesque"/>
                <a:cs typeface="Darker Grotesque"/>
                <a:sym typeface="Darker Grotesque"/>
              </a:defRPr>
            </a:lvl2pPr>
            <a:lvl3pPr marL="1371600" marR="0" lvl="2" indent="-317500" algn="ctr" rtl="0">
              <a:lnSpc>
                <a:spcPct val="100000"/>
              </a:lnSpc>
              <a:spcBef>
                <a:spcPts val="1600"/>
              </a:spcBef>
              <a:spcAft>
                <a:spcPts val="0"/>
              </a:spcAft>
              <a:buClr>
                <a:schemeClr val="lt1"/>
              </a:buClr>
              <a:buSzPts val="1400"/>
              <a:buFont typeface="Darker Grotesque"/>
              <a:buNone/>
              <a:defRPr sz="1400" b="0" i="0" u="none" strike="noStrike" cap="none">
                <a:solidFill>
                  <a:schemeClr val="lt1"/>
                </a:solidFill>
                <a:latin typeface="Darker Grotesque"/>
                <a:ea typeface="Darker Grotesque"/>
                <a:cs typeface="Darker Grotesque"/>
                <a:sym typeface="Darker Grotesque"/>
              </a:defRPr>
            </a:lvl3pPr>
            <a:lvl4pPr marL="1828800" marR="0" lvl="3" indent="-317500" algn="ctr" rtl="0">
              <a:lnSpc>
                <a:spcPct val="100000"/>
              </a:lnSpc>
              <a:spcBef>
                <a:spcPts val="1600"/>
              </a:spcBef>
              <a:spcAft>
                <a:spcPts val="0"/>
              </a:spcAft>
              <a:buClr>
                <a:schemeClr val="lt1"/>
              </a:buClr>
              <a:buSzPts val="1400"/>
              <a:buFont typeface="Darker Grotesque"/>
              <a:buNone/>
              <a:defRPr sz="1400" b="0" i="0" u="none" strike="noStrike" cap="none">
                <a:solidFill>
                  <a:schemeClr val="lt1"/>
                </a:solidFill>
                <a:latin typeface="Darker Grotesque"/>
                <a:ea typeface="Darker Grotesque"/>
                <a:cs typeface="Darker Grotesque"/>
                <a:sym typeface="Darker Grotesque"/>
              </a:defRPr>
            </a:lvl4pPr>
            <a:lvl5pPr marL="2286000" marR="0" lvl="4" indent="-317500" algn="ctr" rtl="0">
              <a:lnSpc>
                <a:spcPct val="100000"/>
              </a:lnSpc>
              <a:spcBef>
                <a:spcPts val="1600"/>
              </a:spcBef>
              <a:spcAft>
                <a:spcPts val="0"/>
              </a:spcAft>
              <a:buClr>
                <a:schemeClr val="lt1"/>
              </a:buClr>
              <a:buSzPts val="1400"/>
              <a:buFont typeface="Darker Grotesque"/>
              <a:buNone/>
              <a:defRPr sz="1400" b="0" i="0" u="none" strike="noStrike" cap="none">
                <a:solidFill>
                  <a:schemeClr val="lt1"/>
                </a:solidFill>
                <a:latin typeface="Darker Grotesque"/>
                <a:ea typeface="Darker Grotesque"/>
                <a:cs typeface="Darker Grotesque"/>
                <a:sym typeface="Darker Grotesque"/>
              </a:defRPr>
            </a:lvl5pPr>
            <a:lvl6pPr marL="2743200" marR="0" lvl="5" indent="-317500" algn="ctr" rtl="0">
              <a:lnSpc>
                <a:spcPct val="100000"/>
              </a:lnSpc>
              <a:spcBef>
                <a:spcPts val="1600"/>
              </a:spcBef>
              <a:spcAft>
                <a:spcPts val="0"/>
              </a:spcAft>
              <a:buClr>
                <a:schemeClr val="lt1"/>
              </a:buClr>
              <a:buSzPts val="1400"/>
              <a:buFont typeface="Darker Grotesque"/>
              <a:buNone/>
              <a:defRPr sz="1400" b="0" i="0" u="none" strike="noStrike" cap="none">
                <a:solidFill>
                  <a:schemeClr val="lt1"/>
                </a:solidFill>
                <a:latin typeface="Darker Grotesque"/>
                <a:ea typeface="Darker Grotesque"/>
                <a:cs typeface="Darker Grotesque"/>
                <a:sym typeface="Darker Grotesque"/>
              </a:defRPr>
            </a:lvl6pPr>
            <a:lvl7pPr marL="3200400" marR="0" lvl="6" indent="-317500" algn="ctr" rtl="0">
              <a:lnSpc>
                <a:spcPct val="100000"/>
              </a:lnSpc>
              <a:spcBef>
                <a:spcPts val="1600"/>
              </a:spcBef>
              <a:spcAft>
                <a:spcPts val="0"/>
              </a:spcAft>
              <a:buClr>
                <a:schemeClr val="lt1"/>
              </a:buClr>
              <a:buSzPts val="1400"/>
              <a:buFont typeface="Darker Grotesque"/>
              <a:buNone/>
              <a:defRPr sz="1400" b="0" i="0" u="none" strike="noStrike" cap="none">
                <a:solidFill>
                  <a:schemeClr val="lt1"/>
                </a:solidFill>
                <a:latin typeface="Darker Grotesque"/>
                <a:ea typeface="Darker Grotesque"/>
                <a:cs typeface="Darker Grotesque"/>
                <a:sym typeface="Darker Grotesque"/>
              </a:defRPr>
            </a:lvl7pPr>
            <a:lvl8pPr marL="3657600" marR="0" lvl="7" indent="-317500" algn="ctr" rtl="0">
              <a:lnSpc>
                <a:spcPct val="100000"/>
              </a:lnSpc>
              <a:spcBef>
                <a:spcPts val="1600"/>
              </a:spcBef>
              <a:spcAft>
                <a:spcPts val="0"/>
              </a:spcAft>
              <a:buClr>
                <a:schemeClr val="lt1"/>
              </a:buClr>
              <a:buSzPts val="1400"/>
              <a:buFont typeface="Darker Grotesque"/>
              <a:buNone/>
              <a:defRPr sz="1400" b="0" i="0" u="none" strike="noStrike" cap="none">
                <a:solidFill>
                  <a:schemeClr val="lt1"/>
                </a:solidFill>
                <a:latin typeface="Darker Grotesque"/>
                <a:ea typeface="Darker Grotesque"/>
                <a:cs typeface="Darker Grotesque"/>
                <a:sym typeface="Darker Grotesque"/>
              </a:defRPr>
            </a:lvl8pPr>
            <a:lvl9pPr marL="4114800" marR="0" lvl="8" indent="-317500" algn="ctr" rtl="0">
              <a:lnSpc>
                <a:spcPct val="100000"/>
              </a:lnSpc>
              <a:spcBef>
                <a:spcPts val="1600"/>
              </a:spcBef>
              <a:spcAft>
                <a:spcPts val="1600"/>
              </a:spcAft>
              <a:buClr>
                <a:schemeClr val="lt1"/>
              </a:buClr>
              <a:buSzPts val="1400"/>
              <a:buFont typeface="Darker Grotesque"/>
              <a:buNone/>
              <a:defRPr sz="1400" b="0" i="0" u="none" strike="noStrike" cap="none">
                <a:solidFill>
                  <a:schemeClr val="lt1"/>
                </a:solidFill>
                <a:latin typeface="Darker Grotesque"/>
                <a:ea typeface="Darker Grotesque"/>
                <a:cs typeface="Darker Grotesque"/>
                <a:sym typeface="Darker Grotesque"/>
              </a:defRPr>
            </a:lvl9pPr>
          </a:lstStyle>
          <a:p>
            <a:pPr marL="0" lvl="0" indent="0"/>
            <a:r>
              <a:rPr lang="fr-FR" sz="1400" dirty="0">
                <a:solidFill>
                  <a:schemeClr val="bg2">
                    <a:lumMod val="50000"/>
                  </a:schemeClr>
                </a:solidFill>
                <a:latin typeface="Arial Nova" panose="020B0504020202020204" pitchFamily="34" charset="0"/>
                <a:cs typeface="Arial" panose="020B0604020202020204" pitchFamily="34" charset="0"/>
              </a:rPr>
              <a:t>Présentation du projet de blog personnel</a:t>
            </a:r>
          </a:p>
          <a:p>
            <a:pPr marL="0" indent="0" algn="ctr">
              <a:spcAft>
                <a:spcPts val="1600"/>
              </a:spcAft>
            </a:pPr>
            <a:endParaRPr lang="fr-FR" dirty="0">
              <a:solidFill>
                <a:schemeClr val="bg2">
                  <a:lumMod val="5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fade">
                                      <p:cBhvr>
                                        <p:cTn id="7" dur="1000"/>
                                        <p:tgtEl>
                                          <p:spTgt spid="110"/>
                                        </p:tgtEl>
                                      </p:cBhvr>
                                    </p:animEffect>
                                  </p:childTnLst>
                                </p:cTn>
                              </p:par>
                              <p:par>
                                <p:cTn id="8" presetID="10" presetClass="entr" presetSubtype="0" fill="hold" nodeType="withEffect">
                                  <p:stCondLst>
                                    <p:cond delay="0"/>
                                  </p:stCondLst>
                                  <p:childTnLst>
                                    <p:set>
                                      <p:cBhvr>
                                        <p:cTn id="9" dur="1" fill="hold">
                                          <p:stCondLst>
                                            <p:cond delay="0"/>
                                          </p:stCondLst>
                                        </p:cTn>
                                        <p:tgtEl>
                                          <p:spTgt spid="112"/>
                                        </p:tgtEl>
                                        <p:attrNameLst>
                                          <p:attrName>style.visibility</p:attrName>
                                        </p:attrNameLst>
                                      </p:cBhvr>
                                      <p:to>
                                        <p:strVal val="visible"/>
                                      </p:to>
                                    </p:set>
                                    <p:animEffect transition="in" filter="fade">
                                      <p:cBhvr>
                                        <p:cTn id="10" dur="10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2"/>
        <p:cNvGrpSpPr/>
        <p:nvPr/>
      </p:nvGrpSpPr>
      <p:grpSpPr>
        <a:xfrm>
          <a:off x="0" y="0"/>
          <a:ext cx="0" cy="0"/>
          <a:chOff x="0" y="0"/>
          <a:chExt cx="0" cy="0"/>
        </a:xfrm>
      </p:grpSpPr>
      <p:grpSp>
        <p:nvGrpSpPr>
          <p:cNvPr id="1153" name="Google Shape;1153;p69"/>
          <p:cNvGrpSpPr/>
          <p:nvPr/>
        </p:nvGrpSpPr>
        <p:grpSpPr>
          <a:xfrm>
            <a:off x="794332" y="1422828"/>
            <a:ext cx="1781264" cy="2440669"/>
            <a:chOff x="1039496" y="1247175"/>
            <a:chExt cx="1781264" cy="2440669"/>
          </a:xfrm>
        </p:grpSpPr>
        <p:sp>
          <p:nvSpPr>
            <p:cNvPr id="1154" name="Google Shape;1154;p69"/>
            <p:cNvSpPr/>
            <p:nvPr/>
          </p:nvSpPr>
          <p:spPr>
            <a:xfrm>
              <a:off x="1877245" y="2157024"/>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1"/>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9"/>
            <p:cNvSpPr/>
            <p:nvPr/>
          </p:nvSpPr>
          <p:spPr>
            <a:xfrm>
              <a:off x="2470590" y="2034524"/>
              <a:ext cx="94500" cy="94500"/>
            </a:xfrm>
            <a:prstGeom prst="ellipse">
              <a:avLst/>
            </a:prstGeom>
            <a:solidFill>
              <a:schemeClr val="accen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9"/>
            <p:cNvSpPr/>
            <p:nvPr/>
          </p:nvSpPr>
          <p:spPr>
            <a:xfrm>
              <a:off x="1039496" y="2919089"/>
              <a:ext cx="305056" cy="711891"/>
            </a:xfrm>
            <a:custGeom>
              <a:avLst/>
              <a:gdLst/>
              <a:ahLst/>
              <a:cxnLst/>
              <a:rect l="l" t="t" r="r" b="b"/>
              <a:pathLst>
                <a:path w="27098" h="63237" extrusionOk="0">
                  <a:moveTo>
                    <a:pt x="3771" y="1"/>
                  </a:moveTo>
                  <a:cubicBezTo>
                    <a:pt x="3500" y="1"/>
                    <a:pt x="3230" y="34"/>
                    <a:pt x="2976" y="102"/>
                  </a:cubicBezTo>
                  <a:cubicBezTo>
                    <a:pt x="1878" y="406"/>
                    <a:pt x="1116" y="1116"/>
                    <a:pt x="728" y="2214"/>
                  </a:cubicBezTo>
                  <a:cubicBezTo>
                    <a:pt x="1" y="4260"/>
                    <a:pt x="744" y="7083"/>
                    <a:pt x="1878" y="8621"/>
                  </a:cubicBezTo>
                  <a:cubicBezTo>
                    <a:pt x="2216" y="9095"/>
                    <a:pt x="2621" y="9568"/>
                    <a:pt x="3010" y="10024"/>
                  </a:cubicBezTo>
                  <a:cubicBezTo>
                    <a:pt x="3922" y="11123"/>
                    <a:pt x="4887" y="12255"/>
                    <a:pt x="5326" y="13659"/>
                  </a:cubicBezTo>
                  <a:cubicBezTo>
                    <a:pt x="6154" y="16228"/>
                    <a:pt x="5410" y="18426"/>
                    <a:pt x="4684" y="20555"/>
                  </a:cubicBezTo>
                  <a:cubicBezTo>
                    <a:pt x="4294" y="21687"/>
                    <a:pt x="3889" y="22871"/>
                    <a:pt x="3719" y="24122"/>
                  </a:cubicBezTo>
                  <a:cubicBezTo>
                    <a:pt x="3365" y="26725"/>
                    <a:pt x="3922" y="29125"/>
                    <a:pt x="5258" y="30748"/>
                  </a:cubicBezTo>
                  <a:cubicBezTo>
                    <a:pt x="5630" y="31187"/>
                    <a:pt x="6086" y="31593"/>
                    <a:pt x="6509" y="31999"/>
                  </a:cubicBezTo>
                  <a:cubicBezTo>
                    <a:pt x="7134" y="32557"/>
                    <a:pt x="7776" y="33148"/>
                    <a:pt x="8233" y="33876"/>
                  </a:cubicBezTo>
                  <a:cubicBezTo>
                    <a:pt x="9670" y="36073"/>
                    <a:pt x="9146" y="38981"/>
                    <a:pt x="8639" y="40975"/>
                  </a:cubicBezTo>
                  <a:cubicBezTo>
                    <a:pt x="8572" y="41262"/>
                    <a:pt x="8486" y="41550"/>
                    <a:pt x="8419" y="41837"/>
                  </a:cubicBezTo>
                  <a:cubicBezTo>
                    <a:pt x="7895" y="43798"/>
                    <a:pt x="7371" y="45810"/>
                    <a:pt x="7794" y="47737"/>
                  </a:cubicBezTo>
                  <a:cubicBezTo>
                    <a:pt x="8335" y="50171"/>
                    <a:pt x="10228" y="51878"/>
                    <a:pt x="12223" y="53687"/>
                  </a:cubicBezTo>
                  <a:cubicBezTo>
                    <a:pt x="13879" y="55174"/>
                    <a:pt x="15586" y="56712"/>
                    <a:pt x="16516" y="58740"/>
                  </a:cubicBezTo>
                  <a:cubicBezTo>
                    <a:pt x="16719" y="59180"/>
                    <a:pt x="16888" y="59637"/>
                    <a:pt x="17040" y="60077"/>
                  </a:cubicBezTo>
                  <a:cubicBezTo>
                    <a:pt x="17328" y="60870"/>
                    <a:pt x="17598" y="61632"/>
                    <a:pt x="18071" y="62256"/>
                  </a:cubicBezTo>
                  <a:cubicBezTo>
                    <a:pt x="18561" y="62916"/>
                    <a:pt x="19221" y="63237"/>
                    <a:pt x="20082" y="63237"/>
                  </a:cubicBezTo>
                  <a:cubicBezTo>
                    <a:pt x="20522" y="63237"/>
                    <a:pt x="21013" y="63153"/>
                    <a:pt x="21536" y="62984"/>
                  </a:cubicBezTo>
                  <a:cubicBezTo>
                    <a:pt x="22162" y="62781"/>
                    <a:pt x="22838" y="62459"/>
                    <a:pt x="23514" y="62054"/>
                  </a:cubicBezTo>
                  <a:cubicBezTo>
                    <a:pt x="25694" y="60753"/>
                    <a:pt x="27098" y="58251"/>
                    <a:pt x="27030" y="55833"/>
                  </a:cubicBezTo>
                  <a:cubicBezTo>
                    <a:pt x="26963" y="53500"/>
                    <a:pt x="25796" y="51489"/>
                    <a:pt x="24579" y="49342"/>
                  </a:cubicBezTo>
                  <a:cubicBezTo>
                    <a:pt x="23700" y="47838"/>
                    <a:pt x="22804" y="46265"/>
                    <a:pt x="22331" y="44559"/>
                  </a:cubicBezTo>
                  <a:cubicBezTo>
                    <a:pt x="21367" y="41212"/>
                    <a:pt x="22111" y="37696"/>
                    <a:pt x="22838" y="34298"/>
                  </a:cubicBezTo>
                  <a:cubicBezTo>
                    <a:pt x="22922" y="33926"/>
                    <a:pt x="22990" y="33554"/>
                    <a:pt x="23075" y="33182"/>
                  </a:cubicBezTo>
                  <a:cubicBezTo>
                    <a:pt x="23801" y="29616"/>
                    <a:pt x="24292" y="25559"/>
                    <a:pt x="22331" y="22381"/>
                  </a:cubicBezTo>
                  <a:cubicBezTo>
                    <a:pt x="20995" y="20234"/>
                    <a:pt x="18714" y="18831"/>
                    <a:pt x="16516" y="17479"/>
                  </a:cubicBezTo>
                  <a:cubicBezTo>
                    <a:pt x="14082" y="15974"/>
                    <a:pt x="11563" y="14436"/>
                    <a:pt x="10244" y="11883"/>
                  </a:cubicBezTo>
                  <a:cubicBezTo>
                    <a:pt x="9484" y="10429"/>
                    <a:pt x="9196" y="8773"/>
                    <a:pt x="8926" y="7184"/>
                  </a:cubicBezTo>
                  <a:lnTo>
                    <a:pt x="8842" y="6728"/>
                  </a:lnTo>
                  <a:cubicBezTo>
                    <a:pt x="8554" y="5054"/>
                    <a:pt x="8182" y="3314"/>
                    <a:pt x="7168" y="1928"/>
                  </a:cubicBezTo>
                  <a:cubicBezTo>
                    <a:pt x="6323" y="760"/>
                    <a:pt x="4988" y="1"/>
                    <a:pt x="3771" y="1"/>
                  </a:cubicBezTo>
                  <a:close/>
                </a:path>
              </a:pathLst>
            </a:custGeom>
            <a:solidFill>
              <a:schemeClr val="accent4"/>
            </a:solidFill>
            <a:ln>
              <a:noFill/>
            </a:ln>
            <a:effectLst>
              <a:outerShdw blurRad="57150"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9"/>
            <p:cNvSpPr/>
            <p:nvPr/>
          </p:nvSpPr>
          <p:spPr>
            <a:xfrm>
              <a:off x="1231447" y="1358016"/>
              <a:ext cx="1196796" cy="2329827"/>
            </a:xfrm>
            <a:custGeom>
              <a:avLst/>
              <a:gdLst/>
              <a:ahLst/>
              <a:cxnLst/>
              <a:rect l="l" t="t" r="r" b="b"/>
              <a:pathLst>
                <a:path w="29993" h="58388" extrusionOk="0">
                  <a:moveTo>
                    <a:pt x="3082" y="1"/>
                  </a:moveTo>
                  <a:cubicBezTo>
                    <a:pt x="1392" y="1"/>
                    <a:pt x="23" y="1576"/>
                    <a:pt x="0" y="3516"/>
                  </a:cubicBezTo>
                  <a:lnTo>
                    <a:pt x="0" y="54850"/>
                  </a:lnTo>
                  <a:cubicBezTo>
                    <a:pt x="0" y="56813"/>
                    <a:pt x="1370" y="58388"/>
                    <a:pt x="3082" y="58388"/>
                  </a:cubicBezTo>
                  <a:lnTo>
                    <a:pt x="26934" y="58388"/>
                  </a:lnTo>
                  <a:cubicBezTo>
                    <a:pt x="28623" y="58388"/>
                    <a:pt x="29993" y="56813"/>
                    <a:pt x="29993" y="54850"/>
                  </a:cubicBezTo>
                  <a:lnTo>
                    <a:pt x="29993" y="3516"/>
                  </a:lnTo>
                  <a:cubicBezTo>
                    <a:pt x="29993" y="1576"/>
                    <a:pt x="28623" y="1"/>
                    <a:pt x="26934" y="1"/>
                  </a:cubicBezTo>
                  <a:close/>
                </a:path>
              </a:pathLst>
            </a:custGeom>
            <a:solidFill>
              <a:schemeClr val="accent1"/>
            </a:solidFill>
            <a:ln>
              <a:noFill/>
            </a:ln>
            <a:effectLst>
              <a:outerShdw blurRad="57150" dist="19050" dir="5400000" algn="bl" rotWithShape="0">
                <a:schemeClr val="dk1">
                  <a:alpha val="50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9"/>
            <p:cNvSpPr/>
            <p:nvPr/>
          </p:nvSpPr>
          <p:spPr>
            <a:xfrm>
              <a:off x="1291540" y="1418150"/>
              <a:ext cx="1077487" cy="2209601"/>
            </a:xfrm>
            <a:custGeom>
              <a:avLst/>
              <a:gdLst/>
              <a:ahLst/>
              <a:cxnLst/>
              <a:rect l="l" t="t" r="r" b="b"/>
              <a:pathLst>
                <a:path w="27003" h="55375" extrusionOk="0">
                  <a:moveTo>
                    <a:pt x="2192" y="0"/>
                  </a:moveTo>
                  <a:cubicBezTo>
                    <a:pt x="982" y="0"/>
                    <a:pt x="1" y="982"/>
                    <a:pt x="1" y="2191"/>
                  </a:cubicBezTo>
                  <a:lnTo>
                    <a:pt x="1" y="53183"/>
                  </a:lnTo>
                  <a:cubicBezTo>
                    <a:pt x="1" y="54393"/>
                    <a:pt x="982" y="55374"/>
                    <a:pt x="2192" y="55374"/>
                  </a:cubicBezTo>
                  <a:lnTo>
                    <a:pt x="24812" y="55374"/>
                  </a:lnTo>
                  <a:cubicBezTo>
                    <a:pt x="26021" y="55374"/>
                    <a:pt x="27003" y="54393"/>
                    <a:pt x="27003" y="53183"/>
                  </a:cubicBezTo>
                  <a:lnTo>
                    <a:pt x="27003" y="2191"/>
                  </a:lnTo>
                  <a:cubicBezTo>
                    <a:pt x="27003" y="982"/>
                    <a:pt x="26021" y="0"/>
                    <a:pt x="248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9"/>
            <p:cNvSpPr/>
            <p:nvPr/>
          </p:nvSpPr>
          <p:spPr>
            <a:xfrm>
              <a:off x="1397202" y="1683182"/>
              <a:ext cx="866203" cy="1885353"/>
            </a:xfrm>
            <a:custGeom>
              <a:avLst/>
              <a:gdLst/>
              <a:ahLst/>
              <a:cxnLst/>
              <a:rect l="l" t="t" r="r" b="b"/>
              <a:pathLst>
                <a:path w="21708" h="47249" extrusionOk="0">
                  <a:moveTo>
                    <a:pt x="0" y="0"/>
                  </a:moveTo>
                  <a:lnTo>
                    <a:pt x="0" y="47249"/>
                  </a:lnTo>
                  <a:lnTo>
                    <a:pt x="21707" y="47249"/>
                  </a:lnTo>
                  <a:lnTo>
                    <a:pt x="21707" y="0"/>
                  </a:lnTo>
                  <a:close/>
                </a:path>
              </a:pathLst>
            </a:custGeom>
            <a:gradFill>
              <a:gsLst>
                <a:gs pos="0">
                  <a:srgbClr val="81EEEB"/>
                </a:gs>
                <a:gs pos="100000">
                  <a:srgbClr val="3AE4DF"/>
                </a:gs>
              </a:gsLst>
              <a:lin ang="8099331" scaled="0"/>
            </a:gradFill>
            <a:ln>
              <a:noFill/>
            </a:ln>
            <a:effectLst>
              <a:outerShdw blurRad="57150" dist="19050" dir="5400000" algn="bl" rotWithShape="0">
                <a:schemeClr val="dk1">
                  <a:alpha val="11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9"/>
            <p:cNvSpPr/>
            <p:nvPr/>
          </p:nvSpPr>
          <p:spPr>
            <a:xfrm>
              <a:off x="1598470" y="1407216"/>
              <a:ext cx="487329" cy="84753"/>
            </a:xfrm>
            <a:custGeom>
              <a:avLst/>
              <a:gdLst/>
              <a:ahLst/>
              <a:cxnLst/>
              <a:rect l="l" t="t" r="r" b="b"/>
              <a:pathLst>
                <a:path w="12213" h="2124" extrusionOk="0">
                  <a:moveTo>
                    <a:pt x="1" y="0"/>
                  </a:moveTo>
                  <a:cubicBezTo>
                    <a:pt x="1" y="1164"/>
                    <a:pt x="959" y="2123"/>
                    <a:pt x="2123" y="2123"/>
                  </a:cubicBezTo>
                  <a:lnTo>
                    <a:pt x="10067" y="2123"/>
                  </a:lnTo>
                  <a:cubicBezTo>
                    <a:pt x="11254" y="2123"/>
                    <a:pt x="12212" y="1164"/>
                    <a:pt x="12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9"/>
            <p:cNvSpPr/>
            <p:nvPr/>
          </p:nvSpPr>
          <p:spPr>
            <a:xfrm>
              <a:off x="1073872" y="2093938"/>
              <a:ext cx="1048358" cy="757828"/>
            </a:xfrm>
            <a:custGeom>
              <a:avLst/>
              <a:gdLst/>
              <a:ahLst/>
              <a:cxnLst/>
              <a:rect l="l" t="t" r="r" b="b"/>
              <a:pathLst>
                <a:path w="26273" h="18992" extrusionOk="0">
                  <a:moveTo>
                    <a:pt x="2443" y="1"/>
                  </a:moveTo>
                  <a:cubicBezTo>
                    <a:pt x="1096" y="1"/>
                    <a:pt x="0" y="1073"/>
                    <a:pt x="0" y="2420"/>
                  </a:cubicBezTo>
                  <a:lnTo>
                    <a:pt x="0" y="16549"/>
                  </a:lnTo>
                  <a:cubicBezTo>
                    <a:pt x="0" y="17896"/>
                    <a:pt x="1096" y="18991"/>
                    <a:pt x="2443" y="18991"/>
                  </a:cubicBezTo>
                  <a:lnTo>
                    <a:pt x="23830" y="18991"/>
                  </a:lnTo>
                  <a:cubicBezTo>
                    <a:pt x="25177" y="18991"/>
                    <a:pt x="26272" y="17896"/>
                    <a:pt x="26272" y="16549"/>
                  </a:cubicBezTo>
                  <a:lnTo>
                    <a:pt x="26272" y="2420"/>
                  </a:lnTo>
                  <a:cubicBezTo>
                    <a:pt x="26272" y="1073"/>
                    <a:pt x="25177" y="1"/>
                    <a:pt x="23830" y="1"/>
                  </a:cubicBez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9"/>
            <p:cNvSpPr/>
            <p:nvPr/>
          </p:nvSpPr>
          <p:spPr>
            <a:xfrm>
              <a:off x="1269674" y="2437299"/>
              <a:ext cx="123019" cy="303339"/>
            </a:xfrm>
            <a:custGeom>
              <a:avLst/>
              <a:gdLst/>
              <a:ahLst/>
              <a:cxnLst/>
              <a:rect l="l" t="t" r="r" b="b"/>
              <a:pathLst>
                <a:path w="3083" h="7602" extrusionOk="0">
                  <a:moveTo>
                    <a:pt x="1530" y="1"/>
                  </a:moveTo>
                  <a:cubicBezTo>
                    <a:pt x="686" y="1"/>
                    <a:pt x="1" y="708"/>
                    <a:pt x="1" y="1553"/>
                  </a:cubicBezTo>
                  <a:lnTo>
                    <a:pt x="1" y="6049"/>
                  </a:lnTo>
                  <a:cubicBezTo>
                    <a:pt x="1" y="6917"/>
                    <a:pt x="686" y="7602"/>
                    <a:pt x="1530" y="7602"/>
                  </a:cubicBezTo>
                  <a:cubicBezTo>
                    <a:pt x="2397" y="7602"/>
                    <a:pt x="3082" y="6917"/>
                    <a:pt x="3082" y="6049"/>
                  </a:cubicBezTo>
                  <a:lnTo>
                    <a:pt x="3082" y="1553"/>
                  </a:lnTo>
                  <a:cubicBezTo>
                    <a:pt x="3082" y="708"/>
                    <a:pt x="2397" y="1"/>
                    <a:pt x="1530" y="1"/>
                  </a:cubicBezTo>
                  <a:close/>
                </a:path>
              </a:pathLst>
            </a:custGeom>
            <a:solidFill>
              <a:schemeClr val="accent6"/>
            </a:solidFill>
            <a:ln>
              <a:noFill/>
            </a:ln>
            <a:effectLst>
              <a:outerShdw blurRad="57150" dist="19050" dir="5400000" algn="bl" rotWithShape="0">
                <a:schemeClr val="dk1">
                  <a:alpha val="11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9"/>
            <p:cNvSpPr/>
            <p:nvPr/>
          </p:nvSpPr>
          <p:spPr>
            <a:xfrm>
              <a:off x="1447280" y="2307975"/>
              <a:ext cx="123897" cy="432663"/>
            </a:xfrm>
            <a:custGeom>
              <a:avLst/>
              <a:gdLst/>
              <a:ahLst/>
              <a:cxnLst/>
              <a:rect l="l" t="t" r="r" b="b"/>
              <a:pathLst>
                <a:path w="3105" h="10843" extrusionOk="0">
                  <a:moveTo>
                    <a:pt x="1553" y="1"/>
                  </a:moveTo>
                  <a:cubicBezTo>
                    <a:pt x="686" y="1"/>
                    <a:pt x="1" y="685"/>
                    <a:pt x="1" y="1530"/>
                  </a:cubicBezTo>
                  <a:lnTo>
                    <a:pt x="1" y="9290"/>
                  </a:lnTo>
                  <a:cubicBezTo>
                    <a:pt x="1" y="10158"/>
                    <a:pt x="686" y="10843"/>
                    <a:pt x="1553" y="10843"/>
                  </a:cubicBezTo>
                  <a:cubicBezTo>
                    <a:pt x="2397" y="10843"/>
                    <a:pt x="3105" y="10158"/>
                    <a:pt x="3105" y="9290"/>
                  </a:cubicBezTo>
                  <a:lnTo>
                    <a:pt x="3105" y="1530"/>
                  </a:lnTo>
                  <a:cubicBezTo>
                    <a:pt x="3105" y="685"/>
                    <a:pt x="2397" y="1"/>
                    <a:pt x="1553" y="1"/>
                  </a:cubicBezTo>
                  <a:close/>
                </a:path>
              </a:pathLst>
            </a:custGeom>
            <a:solidFill>
              <a:schemeClr val="accent6"/>
            </a:solidFill>
            <a:ln>
              <a:noFill/>
            </a:ln>
            <a:effectLst>
              <a:outerShdw blurRad="57150" dist="19050" dir="5400000" algn="bl" rotWithShape="0">
                <a:schemeClr val="dk1">
                  <a:alpha val="11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9"/>
            <p:cNvSpPr/>
            <p:nvPr/>
          </p:nvSpPr>
          <p:spPr>
            <a:xfrm>
              <a:off x="1625803" y="2204149"/>
              <a:ext cx="122980" cy="536489"/>
            </a:xfrm>
            <a:custGeom>
              <a:avLst/>
              <a:gdLst/>
              <a:ahLst/>
              <a:cxnLst/>
              <a:rect l="l" t="t" r="r" b="b"/>
              <a:pathLst>
                <a:path w="3082" h="13445" extrusionOk="0">
                  <a:moveTo>
                    <a:pt x="1530" y="0"/>
                  </a:moveTo>
                  <a:cubicBezTo>
                    <a:pt x="685" y="0"/>
                    <a:pt x="1" y="685"/>
                    <a:pt x="1" y="1553"/>
                  </a:cubicBezTo>
                  <a:lnTo>
                    <a:pt x="1" y="11892"/>
                  </a:lnTo>
                  <a:cubicBezTo>
                    <a:pt x="1" y="12760"/>
                    <a:pt x="685" y="13445"/>
                    <a:pt x="1530" y="13445"/>
                  </a:cubicBezTo>
                  <a:cubicBezTo>
                    <a:pt x="2397" y="13445"/>
                    <a:pt x="3082" y="12760"/>
                    <a:pt x="3082" y="11892"/>
                  </a:cubicBezTo>
                  <a:lnTo>
                    <a:pt x="3082" y="1553"/>
                  </a:lnTo>
                  <a:cubicBezTo>
                    <a:pt x="3082" y="685"/>
                    <a:pt x="2397" y="0"/>
                    <a:pt x="1530" y="0"/>
                  </a:cubicBezTo>
                  <a:close/>
                </a:path>
              </a:pathLst>
            </a:custGeom>
            <a:solidFill>
              <a:schemeClr val="accent6"/>
            </a:solidFill>
            <a:ln>
              <a:noFill/>
            </a:ln>
            <a:effectLst>
              <a:outerShdw blurRad="57150" dist="19050" dir="5400000" algn="bl" rotWithShape="0">
                <a:schemeClr val="dk1">
                  <a:alpha val="11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9"/>
            <p:cNvSpPr/>
            <p:nvPr/>
          </p:nvSpPr>
          <p:spPr>
            <a:xfrm>
              <a:off x="1803409" y="2403622"/>
              <a:ext cx="123897" cy="337017"/>
            </a:xfrm>
            <a:custGeom>
              <a:avLst/>
              <a:gdLst/>
              <a:ahLst/>
              <a:cxnLst/>
              <a:rect l="l" t="t" r="r" b="b"/>
              <a:pathLst>
                <a:path w="3105" h="8446" extrusionOk="0">
                  <a:moveTo>
                    <a:pt x="1553" y="0"/>
                  </a:moveTo>
                  <a:cubicBezTo>
                    <a:pt x="685" y="0"/>
                    <a:pt x="0" y="708"/>
                    <a:pt x="0" y="1552"/>
                  </a:cubicBezTo>
                  <a:lnTo>
                    <a:pt x="0" y="6893"/>
                  </a:lnTo>
                  <a:cubicBezTo>
                    <a:pt x="0" y="7761"/>
                    <a:pt x="685" y="8446"/>
                    <a:pt x="1553" y="8446"/>
                  </a:cubicBezTo>
                  <a:cubicBezTo>
                    <a:pt x="2397" y="8446"/>
                    <a:pt x="3105" y="7761"/>
                    <a:pt x="3105" y="6893"/>
                  </a:cubicBezTo>
                  <a:lnTo>
                    <a:pt x="3105" y="1552"/>
                  </a:lnTo>
                  <a:cubicBezTo>
                    <a:pt x="3105" y="708"/>
                    <a:pt x="2397" y="0"/>
                    <a:pt x="1553" y="0"/>
                  </a:cubicBezTo>
                  <a:close/>
                </a:path>
              </a:pathLst>
            </a:custGeom>
            <a:solidFill>
              <a:schemeClr val="accent6"/>
            </a:solidFill>
            <a:ln>
              <a:noFill/>
            </a:ln>
            <a:effectLst>
              <a:outerShdw blurRad="57150" dist="19050" dir="5400000" algn="bl" rotWithShape="0">
                <a:schemeClr val="dk1">
                  <a:alpha val="11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9"/>
            <p:cNvSpPr/>
            <p:nvPr/>
          </p:nvSpPr>
          <p:spPr>
            <a:xfrm>
              <a:off x="2178288" y="1247175"/>
              <a:ext cx="452525" cy="452525"/>
            </a:xfrm>
            <a:custGeom>
              <a:avLst/>
              <a:gdLst/>
              <a:ahLst/>
              <a:cxnLst/>
              <a:rect l="l" t="t" r="r" b="b"/>
              <a:pathLst>
                <a:path w="18101" h="18101" extrusionOk="0">
                  <a:moveTo>
                    <a:pt x="9062" y="1"/>
                  </a:moveTo>
                  <a:cubicBezTo>
                    <a:pt x="4063" y="1"/>
                    <a:pt x="0" y="4041"/>
                    <a:pt x="0" y="9039"/>
                  </a:cubicBezTo>
                  <a:cubicBezTo>
                    <a:pt x="0" y="14038"/>
                    <a:pt x="4063" y="18101"/>
                    <a:pt x="9062" y="18101"/>
                  </a:cubicBezTo>
                  <a:cubicBezTo>
                    <a:pt x="14061" y="18101"/>
                    <a:pt x="18101" y="14038"/>
                    <a:pt x="18101" y="9039"/>
                  </a:cubicBezTo>
                  <a:cubicBezTo>
                    <a:pt x="18101" y="4041"/>
                    <a:pt x="14061" y="1"/>
                    <a:pt x="9062" y="1"/>
                  </a:cubicBezTo>
                  <a:close/>
                </a:path>
              </a:pathLst>
            </a:custGeom>
            <a:gradFill>
              <a:gsLst>
                <a:gs pos="0">
                  <a:srgbClr val="5352EE"/>
                </a:gs>
                <a:gs pos="100000">
                  <a:srgbClr val="7882F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9"/>
            <p:cNvSpPr/>
            <p:nvPr/>
          </p:nvSpPr>
          <p:spPr>
            <a:xfrm>
              <a:off x="2339188" y="1337325"/>
              <a:ext cx="130700" cy="131275"/>
            </a:xfrm>
            <a:custGeom>
              <a:avLst/>
              <a:gdLst/>
              <a:ahLst/>
              <a:cxnLst/>
              <a:rect l="l" t="t" r="r" b="b"/>
              <a:pathLst>
                <a:path w="5228" h="5251" extrusionOk="0">
                  <a:moveTo>
                    <a:pt x="2626" y="1"/>
                  </a:moveTo>
                  <a:cubicBezTo>
                    <a:pt x="1165" y="1"/>
                    <a:pt x="1" y="1188"/>
                    <a:pt x="1" y="2626"/>
                  </a:cubicBezTo>
                  <a:cubicBezTo>
                    <a:pt x="1" y="4087"/>
                    <a:pt x="1165" y="5251"/>
                    <a:pt x="2626" y="5251"/>
                  </a:cubicBezTo>
                  <a:cubicBezTo>
                    <a:pt x="4064" y="5251"/>
                    <a:pt x="5228" y="4087"/>
                    <a:pt x="5228" y="2626"/>
                  </a:cubicBezTo>
                  <a:cubicBezTo>
                    <a:pt x="5228" y="1188"/>
                    <a:pt x="4064" y="1"/>
                    <a:pt x="2626" y="1"/>
                  </a:cubicBezTo>
                  <a:close/>
                </a:path>
              </a:pathLst>
            </a:custGeom>
            <a:solidFill>
              <a:schemeClr val="accent6"/>
            </a:solidFill>
            <a:ln>
              <a:noFill/>
            </a:ln>
            <a:effectLst>
              <a:outerShdw blurRad="57150" dist="19050" dir="5400000" algn="bl" rotWithShape="0">
                <a:schemeClr val="dk1">
                  <a:alpha val="11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9"/>
            <p:cNvSpPr/>
            <p:nvPr/>
          </p:nvSpPr>
          <p:spPr>
            <a:xfrm>
              <a:off x="2294688" y="1490825"/>
              <a:ext cx="219725" cy="118150"/>
            </a:xfrm>
            <a:custGeom>
              <a:avLst/>
              <a:gdLst/>
              <a:ahLst/>
              <a:cxnLst/>
              <a:rect l="l" t="t" r="r" b="b"/>
              <a:pathLst>
                <a:path w="8789" h="4726" extrusionOk="0">
                  <a:moveTo>
                    <a:pt x="4406" y="1"/>
                  </a:moveTo>
                  <a:cubicBezTo>
                    <a:pt x="2397" y="1"/>
                    <a:pt x="708" y="1256"/>
                    <a:pt x="1" y="2991"/>
                  </a:cubicBezTo>
                  <a:cubicBezTo>
                    <a:pt x="1165" y="4064"/>
                    <a:pt x="2694" y="4726"/>
                    <a:pt x="4406" y="4726"/>
                  </a:cubicBezTo>
                  <a:cubicBezTo>
                    <a:pt x="6095" y="4726"/>
                    <a:pt x="7647" y="4064"/>
                    <a:pt x="8788" y="2991"/>
                  </a:cubicBezTo>
                  <a:cubicBezTo>
                    <a:pt x="8104" y="1256"/>
                    <a:pt x="6392" y="1"/>
                    <a:pt x="4406" y="1"/>
                  </a:cubicBezTo>
                  <a:close/>
                </a:path>
              </a:pathLst>
            </a:custGeom>
            <a:solidFill>
              <a:schemeClr val="accent6"/>
            </a:solidFill>
            <a:ln>
              <a:noFill/>
            </a:ln>
            <a:effectLst>
              <a:outerShdw blurRad="57150" dist="19050" dir="5400000" algn="bl" rotWithShape="0">
                <a:schemeClr val="dk1">
                  <a:alpha val="11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 name="Google Shape;1169;p69"/>
          <p:cNvSpPr/>
          <p:nvPr/>
        </p:nvSpPr>
        <p:spPr>
          <a:xfrm flipH="1">
            <a:off x="2568888" y="1238433"/>
            <a:ext cx="5955445" cy="2629374"/>
          </a:xfrm>
          <a:prstGeom prst="roundRect">
            <a:avLst>
              <a:gd name="adj" fmla="val 5229"/>
            </a:avLst>
          </a:prstGeom>
          <a:solidFill>
            <a:schemeClr val="lt1"/>
          </a:solidFill>
          <a:ln w="9525" cap="flat" cmpd="sng">
            <a:solidFill>
              <a:schemeClr val="accent6"/>
            </a:solidFill>
            <a:prstDash val="solid"/>
            <a:round/>
            <a:headEnd type="none" w="sm" len="sm"/>
            <a:tailEnd type="none" w="sm" len="sm"/>
          </a:ln>
          <a:effectLst>
            <a:outerShdw blurRad="57150"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69"/>
          <p:cNvGrpSpPr/>
          <p:nvPr/>
        </p:nvGrpSpPr>
        <p:grpSpPr>
          <a:xfrm flipH="1">
            <a:off x="6365402" y="1332616"/>
            <a:ext cx="2008800" cy="146100"/>
            <a:chOff x="847125" y="3296850"/>
            <a:chExt cx="2008800" cy="146100"/>
          </a:xfrm>
        </p:grpSpPr>
        <p:sp>
          <p:nvSpPr>
            <p:cNvPr id="1175" name="Google Shape;1175;p69"/>
            <p:cNvSpPr/>
            <p:nvPr/>
          </p:nvSpPr>
          <p:spPr>
            <a:xfrm>
              <a:off x="847125" y="3296850"/>
              <a:ext cx="2008800" cy="146100"/>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 name="Google Shape;1176;p69"/>
            <p:cNvGrpSpPr/>
            <p:nvPr/>
          </p:nvGrpSpPr>
          <p:grpSpPr>
            <a:xfrm rot="10800000" flipH="1">
              <a:off x="878209" y="3322949"/>
              <a:ext cx="429322" cy="93999"/>
              <a:chOff x="5795037" y="809024"/>
              <a:chExt cx="431653" cy="94500"/>
            </a:xfrm>
          </p:grpSpPr>
          <p:sp>
            <p:nvSpPr>
              <p:cNvPr id="1177" name="Google Shape;1177;p69"/>
              <p:cNvSpPr/>
              <p:nvPr/>
            </p:nvSpPr>
            <p:spPr>
              <a:xfrm>
                <a:off x="5795037" y="8090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9"/>
              <p:cNvSpPr/>
              <p:nvPr/>
            </p:nvSpPr>
            <p:spPr>
              <a:xfrm>
                <a:off x="5963614" y="8090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9"/>
              <p:cNvSpPr/>
              <p:nvPr/>
            </p:nvSpPr>
            <p:spPr>
              <a:xfrm>
                <a:off x="6132190" y="8090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80" name="Google Shape;1180;p69"/>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9">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9">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9">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 name="Google Shape;1184;p69"/>
          <p:cNvGrpSpPr/>
          <p:nvPr/>
        </p:nvGrpSpPr>
        <p:grpSpPr>
          <a:xfrm>
            <a:off x="3674078" y="894487"/>
            <a:ext cx="891300" cy="486300"/>
            <a:chOff x="6930163" y="1358338"/>
            <a:chExt cx="891300" cy="486300"/>
          </a:xfrm>
        </p:grpSpPr>
        <p:sp>
          <p:nvSpPr>
            <p:cNvPr id="1185" name="Google Shape;1185;p69"/>
            <p:cNvSpPr/>
            <p:nvPr/>
          </p:nvSpPr>
          <p:spPr>
            <a:xfrm>
              <a:off x="6930163" y="1358338"/>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 name="Google Shape;1186;p69"/>
            <p:cNvGrpSpPr/>
            <p:nvPr/>
          </p:nvGrpSpPr>
          <p:grpSpPr>
            <a:xfrm>
              <a:off x="7109579" y="1554476"/>
              <a:ext cx="532464" cy="94014"/>
              <a:chOff x="4703325" y="2297975"/>
              <a:chExt cx="242525" cy="42825"/>
            </a:xfrm>
          </p:grpSpPr>
          <p:sp>
            <p:nvSpPr>
              <p:cNvPr id="1187" name="Google Shape;1187;p69"/>
              <p:cNvSpPr/>
              <p:nvPr/>
            </p:nvSpPr>
            <p:spPr>
              <a:xfrm>
                <a:off x="4703325" y="2297975"/>
                <a:ext cx="50225" cy="42825"/>
              </a:xfrm>
              <a:custGeom>
                <a:avLst/>
                <a:gdLst/>
                <a:ahLst/>
                <a:cxnLst/>
                <a:rect l="l" t="t" r="r" b="b"/>
                <a:pathLst>
                  <a:path w="2009" h="1713" extrusionOk="0">
                    <a:moveTo>
                      <a:pt x="1141" y="1"/>
                    </a:moveTo>
                    <a:cubicBezTo>
                      <a:pt x="571" y="1"/>
                      <a:pt x="0" y="298"/>
                      <a:pt x="0" y="868"/>
                    </a:cubicBezTo>
                    <a:cubicBezTo>
                      <a:pt x="0" y="1439"/>
                      <a:pt x="571" y="1713"/>
                      <a:pt x="1141" y="1713"/>
                    </a:cubicBezTo>
                    <a:cubicBezTo>
                      <a:pt x="1712" y="1713"/>
                      <a:pt x="2009" y="1439"/>
                      <a:pt x="2009" y="868"/>
                    </a:cubicBezTo>
                    <a:cubicBezTo>
                      <a:pt x="2009" y="298"/>
                      <a:pt x="1712" y="1"/>
                      <a:pt x="1141"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9"/>
              <p:cNvSpPr/>
              <p:nvPr/>
            </p:nvSpPr>
            <p:spPr>
              <a:xfrm>
                <a:off x="4803175" y="2297975"/>
                <a:ext cx="42825" cy="42825"/>
              </a:xfrm>
              <a:custGeom>
                <a:avLst/>
                <a:gdLst/>
                <a:ahLst/>
                <a:cxnLst/>
                <a:rect l="l" t="t" r="r" b="b"/>
                <a:pathLst>
                  <a:path w="1713" h="1713" extrusionOk="0">
                    <a:moveTo>
                      <a:pt x="868" y="1"/>
                    </a:moveTo>
                    <a:cubicBezTo>
                      <a:pt x="297" y="1"/>
                      <a:pt x="0" y="298"/>
                      <a:pt x="0" y="868"/>
                    </a:cubicBezTo>
                    <a:cubicBezTo>
                      <a:pt x="0" y="1439"/>
                      <a:pt x="297" y="1713"/>
                      <a:pt x="868" y="1713"/>
                    </a:cubicBezTo>
                    <a:cubicBezTo>
                      <a:pt x="1438" y="1713"/>
                      <a:pt x="1712" y="1439"/>
                      <a:pt x="1712" y="868"/>
                    </a:cubicBezTo>
                    <a:cubicBezTo>
                      <a:pt x="1712" y="298"/>
                      <a:pt x="1438" y="1"/>
                      <a:pt x="868"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9"/>
              <p:cNvSpPr/>
              <p:nvPr/>
            </p:nvSpPr>
            <p:spPr>
              <a:xfrm>
                <a:off x="4896175" y="2297975"/>
                <a:ext cx="49675" cy="42825"/>
              </a:xfrm>
              <a:custGeom>
                <a:avLst/>
                <a:gdLst/>
                <a:ahLst/>
                <a:cxnLst/>
                <a:rect l="l" t="t" r="r" b="b"/>
                <a:pathLst>
                  <a:path w="1987" h="1713" extrusionOk="0">
                    <a:moveTo>
                      <a:pt x="1142" y="1"/>
                    </a:moveTo>
                    <a:cubicBezTo>
                      <a:pt x="572" y="1"/>
                      <a:pt x="1" y="298"/>
                      <a:pt x="1" y="868"/>
                    </a:cubicBezTo>
                    <a:cubicBezTo>
                      <a:pt x="1" y="1439"/>
                      <a:pt x="572" y="1713"/>
                      <a:pt x="1142" y="1713"/>
                    </a:cubicBezTo>
                    <a:cubicBezTo>
                      <a:pt x="1416" y="1713"/>
                      <a:pt x="1987" y="1439"/>
                      <a:pt x="1987" y="868"/>
                    </a:cubicBezTo>
                    <a:cubicBezTo>
                      <a:pt x="1987" y="298"/>
                      <a:pt x="1416" y="1"/>
                      <a:pt x="1142" y="1"/>
                    </a:cubicBezTo>
                    <a:close/>
                  </a:path>
                </a:pathLst>
              </a:custGeom>
              <a:solidFill>
                <a:schemeClr val="lt1"/>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Rectangle 1"/>
          <p:cNvSpPr/>
          <p:nvPr/>
        </p:nvSpPr>
        <p:spPr>
          <a:xfrm>
            <a:off x="1049704" y="557403"/>
            <a:ext cx="2550698" cy="523220"/>
          </a:xfrm>
          <a:prstGeom prst="rect">
            <a:avLst/>
          </a:prstGeom>
        </p:spPr>
        <p:txBody>
          <a:bodyPr wrap="none">
            <a:spAutoFit/>
          </a:bodyPr>
          <a:lstStyle/>
          <a:p>
            <a:pPr lvl="0"/>
            <a:r>
              <a:rPr lang="fr-FR" sz="2800" b="1" dirty="0">
                <a:solidFill>
                  <a:schemeClr val="accent6"/>
                </a:solidFill>
                <a:latin typeface="Montserrat" panose="020B0604020202020204" charset="0"/>
              </a:rPr>
              <a:t>Introduction</a:t>
            </a:r>
          </a:p>
        </p:txBody>
      </p:sp>
      <p:sp>
        <p:nvSpPr>
          <p:cNvPr id="40"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4</a:t>
            </a:r>
            <a:endParaRPr b="1" dirty="0">
              <a:solidFill>
                <a:srgbClr val="0070C0"/>
              </a:solidFill>
              <a:latin typeface="Montserrat" panose="020B0604020202020204" charset="0"/>
            </a:endParaRPr>
          </a:p>
        </p:txBody>
      </p:sp>
      <p:sp>
        <p:nvSpPr>
          <p:cNvPr id="5" name="ZoneTexte 4"/>
          <p:cNvSpPr txBox="1"/>
          <p:nvPr/>
        </p:nvSpPr>
        <p:spPr>
          <a:xfrm>
            <a:off x="2799327" y="1702842"/>
            <a:ext cx="5275420" cy="1477328"/>
          </a:xfrm>
          <a:prstGeom prst="rect">
            <a:avLst/>
          </a:prstGeom>
          <a:noFill/>
        </p:spPr>
        <p:txBody>
          <a:bodyPr wrap="square" rtlCol="0">
            <a:spAutoFit/>
          </a:bodyPr>
          <a:lstStyle/>
          <a:p>
            <a:pPr algn="just"/>
            <a:r>
              <a:rPr lang="fr-FR" sz="1800" dirty="0" smtClean="0">
                <a:solidFill>
                  <a:schemeClr val="tx1">
                    <a:lumMod val="50000"/>
                  </a:schemeClr>
                </a:solidFill>
                <a:latin typeface="Arial Nova Cond" panose="020B0506020202020204" pitchFamily="34" charset="0"/>
              </a:rPr>
              <a:t>Les blogs ont gagné beaucoup de popularité avec le temps , ils sont devenus un excellent moyen de partager des informations et d’exprimer des pensées, ou même de connaissances sur tout et des </a:t>
            </a:r>
            <a:r>
              <a:rPr lang="fr-FR" sz="1800" dirty="0" err="1">
                <a:solidFill>
                  <a:schemeClr val="tx1">
                    <a:lumMod val="50000"/>
                  </a:schemeClr>
                </a:solidFill>
                <a:latin typeface="Arial Nova Cond" panose="020B0506020202020204" pitchFamily="34" charset="0"/>
              </a:rPr>
              <a:t>e</a:t>
            </a:r>
            <a:r>
              <a:rPr lang="fr-FR" sz="1800" dirty="0" err="1" smtClean="0">
                <a:solidFill>
                  <a:schemeClr val="tx1">
                    <a:lumMod val="50000"/>
                  </a:schemeClr>
                </a:solidFill>
                <a:latin typeface="Arial Nova Cond" panose="020B0506020202020204" pitchFamily="34" charset="0"/>
              </a:rPr>
              <a:t>xperiences</a:t>
            </a:r>
            <a:r>
              <a:rPr lang="fr-FR" sz="1800" dirty="0" smtClean="0">
                <a:solidFill>
                  <a:schemeClr val="tx1">
                    <a:lumMod val="50000"/>
                  </a:schemeClr>
                </a:solidFill>
                <a:latin typeface="Arial Nova Cond" panose="020B0506020202020204" pitchFamily="34" charset="0"/>
              </a:rPr>
              <a:t>. </a:t>
            </a:r>
            <a:endParaRPr lang="fr-FR" sz="1800" dirty="0">
              <a:solidFill>
                <a:schemeClr val="tx1">
                  <a:lumMod val="50000"/>
                </a:schemeClr>
              </a:solidFill>
              <a:latin typeface="Arial Nova Cond" panose="020B0506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5">
                                            <p:txEl>
                                              <p:pRg st="0" end="0"/>
                                            </p:txEl>
                                          </p:spTgt>
                                        </p:tgtEl>
                                        <p:attrNameLst>
                                          <p:attrName>style.color</p:attrName>
                                        </p:attrNameLst>
                                      </p:cBhvr>
                                      <p:to>
                                        <p:clrVal>
                                          <a:srgbClr val="3980FE"/>
                                        </p:clrVal>
                                      </p:to>
                                    </p:set>
                                    <p:set>
                                      <p:cBhvr>
                                        <p:cTn id="7" dur="500" fill="hold"/>
                                        <p:tgtEl>
                                          <p:spTgt spid="5">
                                            <p:txEl>
                                              <p:pRg st="0" end="0"/>
                                            </p:txEl>
                                          </p:spTgt>
                                        </p:tgtEl>
                                        <p:attrNameLst>
                                          <p:attrName>fillcolor</p:attrName>
                                        </p:attrNameLst>
                                      </p:cBhvr>
                                      <p:to>
                                        <p:clrVal>
                                          <a:srgbClr val="3980FE"/>
                                        </p:clrVal>
                                      </p:to>
                                    </p:set>
                                    <p:set>
                                      <p:cBhvr>
                                        <p:cTn id="8" dur="500" fill="hold"/>
                                        <p:tgtEl>
                                          <p:spTgt spid="5">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0"/>
        <p:cNvGrpSpPr/>
        <p:nvPr/>
      </p:nvGrpSpPr>
      <p:grpSpPr>
        <a:xfrm>
          <a:off x="0" y="0"/>
          <a:ext cx="0" cy="0"/>
          <a:chOff x="0" y="0"/>
          <a:chExt cx="0" cy="0"/>
        </a:xfrm>
      </p:grpSpPr>
      <p:sp>
        <p:nvSpPr>
          <p:cNvPr id="2391" name="Google Shape;2391;p89"/>
          <p:cNvSpPr/>
          <p:nvPr/>
        </p:nvSpPr>
        <p:spPr>
          <a:xfrm rot="4628371" flipH="1">
            <a:off x="4018269" y="532137"/>
            <a:ext cx="1758306" cy="2402032"/>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2" name="Google Shape;2392;p89"/>
          <p:cNvGrpSpPr/>
          <p:nvPr/>
        </p:nvGrpSpPr>
        <p:grpSpPr>
          <a:xfrm>
            <a:off x="1663050" y="1560963"/>
            <a:ext cx="6028200" cy="1923900"/>
            <a:chOff x="1663050" y="1560963"/>
            <a:chExt cx="6028200" cy="1923900"/>
          </a:xfrm>
        </p:grpSpPr>
        <p:sp>
          <p:nvSpPr>
            <p:cNvPr id="2393" name="Google Shape;2393;p89"/>
            <p:cNvSpPr/>
            <p:nvPr/>
          </p:nvSpPr>
          <p:spPr>
            <a:xfrm>
              <a:off x="1663050" y="1560963"/>
              <a:ext cx="6028200" cy="1923900"/>
            </a:xfrm>
            <a:prstGeom prst="roundRect">
              <a:avLst>
                <a:gd name="adj" fmla="val 5229"/>
              </a:avLst>
            </a:prstGeom>
            <a:solidFill>
              <a:schemeClr val="lt1"/>
            </a:solidFill>
            <a:ln w="9525" cap="flat" cmpd="sng">
              <a:solidFill>
                <a:schemeClr val="accent6"/>
              </a:solidFill>
              <a:prstDash val="solid"/>
              <a:round/>
              <a:headEnd type="none" w="sm" len="sm"/>
              <a:tailEnd type="none" w="sm" len="sm"/>
            </a:ln>
            <a:effectLst>
              <a:outerShdw blurRad="57150"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4" name="Google Shape;2394;p89"/>
            <p:cNvGrpSpPr/>
            <p:nvPr/>
          </p:nvGrpSpPr>
          <p:grpSpPr>
            <a:xfrm>
              <a:off x="1890525" y="1673509"/>
              <a:ext cx="2008800" cy="146100"/>
              <a:chOff x="847125" y="3296850"/>
              <a:chExt cx="2008800" cy="146100"/>
            </a:xfrm>
          </p:grpSpPr>
          <p:sp>
            <p:nvSpPr>
              <p:cNvPr id="2395" name="Google Shape;2395;p89"/>
              <p:cNvSpPr/>
              <p:nvPr/>
            </p:nvSpPr>
            <p:spPr>
              <a:xfrm>
                <a:off x="847125" y="3296850"/>
                <a:ext cx="2008800" cy="146100"/>
              </a:xfrm>
              <a:prstGeom prst="roundRect">
                <a:avLst>
                  <a:gd name="adj" fmla="val 50000"/>
                </a:avLst>
              </a:prstGeom>
              <a:solidFill>
                <a:schemeClr val="accent6"/>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89"/>
              <p:cNvGrpSpPr/>
              <p:nvPr/>
            </p:nvGrpSpPr>
            <p:grpSpPr>
              <a:xfrm rot="10800000" flipH="1">
                <a:off x="878209" y="3322949"/>
                <a:ext cx="429322" cy="93999"/>
                <a:chOff x="5795037" y="809024"/>
                <a:chExt cx="431653" cy="94500"/>
              </a:xfrm>
            </p:grpSpPr>
            <p:sp>
              <p:nvSpPr>
                <p:cNvPr id="2397" name="Google Shape;2397;p89"/>
                <p:cNvSpPr/>
                <p:nvPr/>
              </p:nvSpPr>
              <p:spPr>
                <a:xfrm>
                  <a:off x="5795037" y="8090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9"/>
                <p:cNvSpPr/>
                <p:nvPr/>
              </p:nvSpPr>
              <p:spPr>
                <a:xfrm>
                  <a:off x="5963614" y="8090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9"/>
                <p:cNvSpPr/>
                <p:nvPr/>
              </p:nvSpPr>
              <p:spPr>
                <a:xfrm>
                  <a:off x="6132190" y="8090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400" name="Google Shape;2400;p89"/>
          <p:cNvSpPr/>
          <p:nvPr/>
        </p:nvSpPr>
        <p:spPr>
          <a:xfrm>
            <a:off x="1890526" y="3348374"/>
            <a:ext cx="6046464" cy="813723"/>
          </a:xfrm>
          <a:prstGeom prst="roundRect">
            <a:avLst>
              <a:gd name="adj" fmla="val 48674"/>
            </a:avLst>
          </a:prstGeom>
          <a:solidFill>
            <a:schemeClr val="accent6"/>
          </a:solidFill>
          <a:ln w="9525" cap="flat" cmpd="sng">
            <a:solidFill>
              <a:schemeClr val="accent6"/>
            </a:solidFill>
            <a:prstDash val="solid"/>
            <a:round/>
            <a:headEnd type="none" w="sm" len="sm"/>
            <a:tailEnd type="none" w="sm" len="sm"/>
          </a:ln>
          <a:effectLst>
            <a:outerShdw blurRad="242888" dist="19050" dir="5400000" algn="bl" rotWithShape="0">
              <a:schemeClr val="dk1">
                <a:alpha val="50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1" name="Google Shape;2401;p89"/>
          <p:cNvGrpSpPr/>
          <p:nvPr/>
        </p:nvGrpSpPr>
        <p:grpSpPr>
          <a:xfrm>
            <a:off x="7475001" y="2099717"/>
            <a:ext cx="627083" cy="436814"/>
            <a:chOff x="5779976" y="1418876"/>
            <a:chExt cx="421200" cy="293400"/>
          </a:xfrm>
        </p:grpSpPr>
        <p:sp>
          <p:nvSpPr>
            <p:cNvPr id="2402" name="Google Shape;2402;p89"/>
            <p:cNvSpPr/>
            <p:nvPr/>
          </p:nvSpPr>
          <p:spPr>
            <a:xfrm>
              <a:off x="5779976" y="1418876"/>
              <a:ext cx="421200" cy="2934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9"/>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04" name="Google Shape;2404;p89"/>
          <p:cNvSpPr txBox="1">
            <a:spLocks noGrp="1"/>
          </p:cNvSpPr>
          <p:nvPr>
            <p:ph type="title"/>
          </p:nvPr>
        </p:nvSpPr>
        <p:spPr>
          <a:xfrm>
            <a:off x="1770313" y="2099725"/>
            <a:ext cx="5813700" cy="993600"/>
          </a:xfrm>
          <a:prstGeom prst="rect">
            <a:avLst/>
          </a:prstGeom>
        </p:spPr>
        <p:txBody>
          <a:bodyPr spcFirstLastPara="1" wrap="square" lIns="91425" tIns="91425" rIns="91425" bIns="91425" anchor="ctr" anchorCtr="0">
            <a:noAutofit/>
          </a:bodyPr>
          <a:lstStyle/>
          <a:p>
            <a:pPr lvl="0"/>
            <a:r>
              <a:rPr lang="en-GB" sz="6600" dirty="0"/>
              <a:t>600,000,000</a:t>
            </a:r>
          </a:p>
        </p:txBody>
      </p:sp>
      <p:grpSp>
        <p:nvGrpSpPr>
          <p:cNvPr id="2406" name="Google Shape;2406;p89"/>
          <p:cNvGrpSpPr/>
          <p:nvPr/>
        </p:nvGrpSpPr>
        <p:grpSpPr>
          <a:xfrm>
            <a:off x="5635390" y="1327673"/>
            <a:ext cx="1796211" cy="517007"/>
            <a:chOff x="5635390" y="1327673"/>
            <a:chExt cx="1796211" cy="517007"/>
          </a:xfrm>
        </p:grpSpPr>
        <p:sp>
          <p:nvSpPr>
            <p:cNvPr id="2407" name="Google Shape;2407;p89"/>
            <p:cNvSpPr/>
            <p:nvPr/>
          </p:nvSpPr>
          <p:spPr>
            <a:xfrm>
              <a:off x="5635390" y="1327673"/>
              <a:ext cx="1796211" cy="517007"/>
            </a:xfrm>
            <a:custGeom>
              <a:avLst/>
              <a:gdLst/>
              <a:ahLst/>
              <a:cxnLst/>
              <a:rect l="l" t="t" r="r" b="b"/>
              <a:pathLst>
                <a:path w="65639" h="18893" extrusionOk="0">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solidFill>
              <a:schemeClr val="accent6"/>
            </a:solidFill>
            <a:ln>
              <a:noFill/>
            </a:ln>
            <a:effectLst>
              <a:outerShdw blurRad="214313" dist="19050" dir="5400000" algn="bl" rotWithShape="0">
                <a:schemeClr val="dk1">
                  <a:alpha val="25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9"/>
            <p:cNvSpPr/>
            <p:nvPr/>
          </p:nvSpPr>
          <p:spPr>
            <a:xfrm>
              <a:off x="5747997" y="1413625"/>
              <a:ext cx="377938" cy="345100"/>
            </a:xfrm>
            <a:custGeom>
              <a:avLst/>
              <a:gdLst/>
              <a:ahLst/>
              <a:cxnLst/>
              <a:rect l="l" t="t" r="r" b="b"/>
              <a:pathLst>
                <a:path w="13811" h="12611" extrusionOk="0">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accent1"/>
            </a:solidFill>
            <a:ln>
              <a:noFill/>
            </a:ln>
            <a:effectLst>
              <a:outerShdw blurRad="57150" dist="19050" dir="5400000" algn="bl" rotWithShape="0">
                <a:schemeClr val="dk1">
                  <a:alpha val="13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9"/>
            <p:cNvSpPr/>
            <p:nvPr/>
          </p:nvSpPr>
          <p:spPr>
            <a:xfrm>
              <a:off x="6247053" y="1495746"/>
              <a:ext cx="633883" cy="53772"/>
            </a:xfrm>
            <a:custGeom>
              <a:avLst/>
              <a:gdLst/>
              <a:ahLst/>
              <a:cxnLst/>
              <a:rect l="l" t="t" r="r" b="b"/>
              <a:pathLst>
                <a:path w="23164" h="1965" extrusionOk="0">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accent2"/>
            </a:solidFill>
            <a:ln>
              <a:noFill/>
            </a:ln>
            <a:effectLst>
              <a:outerShdw blurRad="57150" dist="19050" dir="5400000" algn="bl" rotWithShape="0">
                <a:schemeClr val="dk1">
                  <a:alpha val="13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9"/>
            <p:cNvSpPr/>
            <p:nvPr/>
          </p:nvSpPr>
          <p:spPr>
            <a:xfrm>
              <a:off x="6949568" y="1495746"/>
              <a:ext cx="317379" cy="53772"/>
            </a:xfrm>
            <a:custGeom>
              <a:avLst/>
              <a:gdLst/>
              <a:ahLst/>
              <a:cxnLst/>
              <a:rect l="l" t="t" r="r" b="b"/>
              <a:pathLst>
                <a:path w="11598" h="1965" extrusionOk="0">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accent2"/>
            </a:solidFill>
            <a:ln>
              <a:noFill/>
            </a:ln>
            <a:effectLst>
              <a:outerShdw blurRad="57150" dist="19050" dir="5400000" algn="bl" rotWithShape="0">
                <a:schemeClr val="dk1">
                  <a:alpha val="13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9"/>
            <p:cNvSpPr/>
            <p:nvPr/>
          </p:nvSpPr>
          <p:spPr>
            <a:xfrm>
              <a:off x="6247053" y="1631830"/>
              <a:ext cx="379662" cy="54183"/>
            </a:xfrm>
            <a:custGeom>
              <a:avLst/>
              <a:gdLst/>
              <a:ahLst/>
              <a:cxnLst/>
              <a:rect l="l" t="t" r="r" b="b"/>
              <a:pathLst>
                <a:path w="13874" h="1980" extrusionOk="0">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accent2"/>
            </a:solidFill>
            <a:ln>
              <a:noFill/>
            </a:ln>
            <a:effectLst>
              <a:outerShdw blurRad="57150" dist="19050" dir="5400000" algn="bl" rotWithShape="0">
                <a:schemeClr val="dk1">
                  <a:alpha val="13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89"/>
          <p:cNvGrpSpPr/>
          <p:nvPr/>
        </p:nvGrpSpPr>
        <p:grpSpPr>
          <a:xfrm>
            <a:off x="1041920" y="2311029"/>
            <a:ext cx="780888" cy="782286"/>
            <a:chOff x="1041920" y="2311029"/>
            <a:chExt cx="780888" cy="782286"/>
          </a:xfrm>
        </p:grpSpPr>
        <p:sp>
          <p:nvSpPr>
            <p:cNvPr id="2413" name="Google Shape;2413;p89"/>
            <p:cNvSpPr/>
            <p:nvPr/>
          </p:nvSpPr>
          <p:spPr>
            <a:xfrm>
              <a:off x="1041920" y="2311029"/>
              <a:ext cx="780888" cy="782286"/>
            </a:xfrm>
            <a:custGeom>
              <a:avLst/>
              <a:gdLst/>
              <a:ahLst/>
              <a:cxnLst/>
              <a:rect l="l" t="t" r="r" b="b"/>
              <a:pathLst>
                <a:path w="51938" h="52031" extrusionOk="0">
                  <a:moveTo>
                    <a:pt x="4396" y="0"/>
                  </a:moveTo>
                  <a:cubicBezTo>
                    <a:pt x="1965" y="0"/>
                    <a:pt x="1" y="1979"/>
                    <a:pt x="1" y="4411"/>
                  </a:cubicBezTo>
                  <a:lnTo>
                    <a:pt x="1" y="47619"/>
                  </a:lnTo>
                  <a:cubicBezTo>
                    <a:pt x="1" y="50050"/>
                    <a:pt x="1965" y="52031"/>
                    <a:pt x="4396" y="52031"/>
                  </a:cubicBezTo>
                  <a:lnTo>
                    <a:pt x="47526" y="52031"/>
                  </a:lnTo>
                  <a:cubicBezTo>
                    <a:pt x="49958" y="52031"/>
                    <a:pt x="51938" y="50050"/>
                    <a:pt x="51938" y="47619"/>
                  </a:cubicBezTo>
                  <a:lnTo>
                    <a:pt x="51938" y="4411"/>
                  </a:lnTo>
                  <a:cubicBezTo>
                    <a:pt x="51938" y="1979"/>
                    <a:pt x="49958" y="0"/>
                    <a:pt x="47526" y="0"/>
                  </a:cubicBezTo>
                  <a:close/>
                </a:path>
              </a:pathLst>
            </a:custGeom>
            <a:solidFill>
              <a:schemeClr val="accent6"/>
            </a:solidFill>
            <a:ln>
              <a:noFill/>
            </a:ln>
            <a:effectLst>
              <a:outerShdw blurRad="371475" dist="19050" dir="5400000" algn="bl" rotWithShape="0">
                <a:schemeClr val="dk1">
                  <a:alpha val="38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9"/>
            <p:cNvSpPr/>
            <p:nvPr/>
          </p:nvSpPr>
          <p:spPr>
            <a:xfrm>
              <a:off x="1185820" y="2443667"/>
              <a:ext cx="493103" cy="517009"/>
            </a:xfrm>
            <a:custGeom>
              <a:avLst/>
              <a:gdLst/>
              <a:ahLst/>
              <a:cxnLst/>
              <a:rect l="l" t="t" r="r" b="b"/>
              <a:pathLst>
                <a:path w="32797" h="34387" extrusionOk="0">
                  <a:moveTo>
                    <a:pt x="16398" y="11675"/>
                  </a:moveTo>
                  <a:cubicBezTo>
                    <a:pt x="19437" y="11675"/>
                    <a:pt x="21900" y="14154"/>
                    <a:pt x="21900" y="17193"/>
                  </a:cubicBezTo>
                  <a:cubicBezTo>
                    <a:pt x="21900" y="20233"/>
                    <a:pt x="19437" y="22711"/>
                    <a:pt x="16398" y="22711"/>
                  </a:cubicBezTo>
                  <a:cubicBezTo>
                    <a:pt x="13358" y="22711"/>
                    <a:pt x="10895" y="20233"/>
                    <a:pt x="10895" y="17193"/>
                  </a:cubicBezTo>
                  <a:cubicBezTo>
                    <a:pt x="10895" y="14154"/>
                    <a:pt x="13358" y="11675"/>
                    <a:pt x="16398" y="11675"/>
                  </a:cubicBezTo>
                  <a:close/>
                  <a:moveTo>
                    <a:pt x="13312" y="1"/>
                  </a:moveTo>
                  <a:lnTo>
                    <a:pt x="12314" y="4692"/>
                  </a:lnTo>
                  <a:cubicBezTo>
                    <a:pt x="10552" y="5253"/>
                    <a:pt x="8979" y="6204"/>
                    <a:pt x="7638" y="7404"/>
                  </a:cubicBezTo>
                  <a:lnTo>
                    <a:pt x="3071" y="5924"/>
                  </a:lnTo>
                  <a:lnTo>
                    <a:pt x="0" y="11270"/>
                  </a:lnTo>
                  <a:lnTo>
                    <a:pt x="3538" y="14481"/>
                  </a:lnTo>
                  <a:cubicBezTo>
                    <a:pt x="3351" y="15353"/>
                    <a:pt x="3258" y="16258"/>
                    <a:pt x="3258" y="17193"/>
                  </a:cubicBezTo>
                  <a:cubicBezTo>
                    <a:pt x="3258" y="18128"/>
                    <a:pt x="3351" y="19032"/>
                    <a:pt x="3538" y="19905"/>
                  </a:cubicBezTo>
                  <a:lnTo>
                    <a:pt x="0" y="23116"/>
                  </a:lnTo>
                  <a:lnTo>
                    <a:pt x="3071" y="28463"/>
                  </a:lnTo>
                  <a:lnTo>
                    <a:pt x="7638" y="26982"/>
                  </a:lnTo>
                  <a:cubicBezTo>
                    <a:pt x="8979" y="28182"/>
                    <a:pt x="10552" y="29133"/>
                    <a:pt x="12314" y="29694"/>
                  </a:cubicBezTo>
                  <a:lnTo>
                    <a:pt x="13312" y="34386"/>
                  </a:lnTo>
                  <a:lnTo>
                    <a:pt x="19468" y="34386"/>
                  </a:lnTo>
                  <a:lnTo>
                    <a:pt x="20466" y="29694"/>
                  </a:lnTo>
                  <a:cubicBezTo>
                    <a:pt x="22228" y="29133"/>
                    <a:pt x="23818" y="28182"/>
                    <a:pt x="25158" y="26982"/>
                  </a:cubicBezTo>
                  <a:lnTo>
                    <a:pt x="29710" y="28463"/>
                  </a:lnTo>
                  <a:lnTo>
                    <a:pt x="32796" y="23116"/>
                  </a:lnTo>
                  <a:lnTo>
                    <a:pt x="29242" y="19905"/>
                  </a:lnTo>
                  <a:cubicBezTo>
                    <a:pt x="29429" y="19032"/>
                    <a:pt x="29538" y="18128"/>
                    <a:pt x="29538" y="17193"/>
                  </a:cubicBezTo>
                  <a:cubicBezTo>
                    <a:pt x="29538" y="16258"/>
                    <a:pt x="29429" y="15353"/>
                    <a:pt x="29242" y="14481"/>
                  </a:cubicBezTo>
                  <a:lnTo>
                    <a:pt x="32796" y="11270"/>
                  </a:lnTo>
                  <a:lnTo>
                    <a:pt x="29710" y="5924"/>
                  </a:lnTo>
                  <a:lnTo>
                    <a:pt x="25158" y="7404"/>
                  </a:lnTo>
                  <a:cubicBezTo>
                    <a:pt x="23818" y="6204"/>
                    <a:pt x="22228" y="5253"/>
                    <a:pt x="20466" y="4692"/>
                  </a:cubicBezTo>
                  <a:lnTo>
                    <a:pt x="19468" y="1"/>
                  </a:lnTo>
                  <a:close/>
                </a:path>
              </a:pathLst>
            </a:custGeom>
            <a:solidFill>
              <a:schemeClr val="accent2"/>
            </a:solidFill>
            <a:ln>
              <a:noFill/>
            </a:ln>
            <a:effectLst>
              <a:outerShdw blurRad="57150" dist="19050" dir="5400000" algn="bl" rotWithShape="0">
                <a:schemeClr val="dk1">
                  <a:alpha val="23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5" name="Google Shape;2415;p89"/>
          <p:cNvGrpSpPr/>
          <p:nvPr/>
        </p:nvGrpSpPr>
        <p:grpSpPr>
          <a:xfrm rot="2700000">
            <a:off x="1278518" y="3449826"/>
            <a:ext cx="620128" cy="233912"/>
            <a:chOff x="6872640" y="3300197"/>
            <a:chExt cx="620134" cy="233914"/>
          </a:xfrm>
        </p:grpSpPr>
        <p:sp>
          <p:nvSpPr>
            <p:cNvPr id="2416" name="Google Shape;2416;p89"/>
            <p:cNvSpPr/>
            <p:nvPr/>
          </p:nvSpPr>
          <p:spPr>
            <a:xfrm>
              <a:off x="7282174" y="3300197"/>
              <a:ext cx="210600" cy="210600"/>
            </a:xfrm>
            <a:prstGeom prst="ellipse">
              <a:avLst/>
            </a:prstGeom>
            <a:gradFill>
              <a:gsLst>
                <a:gs pos="0">
                  <a:srgbClr val="81EEEB"/>
                </a:gs>
                <a:gs pos="100000">
                  <a:srgbClr val="3AE4DF"/>
                </a:gs>
              </a:gsLst>
              <a:lin ang="8100019" scaled="0"/>
            </a:gra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9"/>
            <p:cNvSpPr/>
            <p:nvPr/>
          </p:nvSpPr>
          <p:spPr>
            <a:xfrm>
              <a:off x="6872640" y="3488811"/>
              <a:ext cx="45300" cy="45300"/>
            </a:xfrm>
            <a:prstGeom prst="ellipse">
              <a:avLst/>
            </a:prstGeom>
            <a:solidFill>
              <a:schemeClr val="lt1"/>
            </a:soli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8" name="Google Shape;2418;p89"/>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9">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9">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9">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ous-titre 1"/>
          <p:cNvSpPr>
            <a:spLocks noGrp="1"/>
          </p:cNvSpPr>
          <p:nvPr>
            <p:ph type="subTitle" idx="1"/>
          </p:nvPr>
        </p:nvSpPr>
        <p:spPr>
          <a:xfrm>
            <a:off x="2136271" y="3464823"/>
            <a:ext cx="6035722" cy="603794"/>
          </a:xfrm>
          <a:noFill/>
        </p:spPr>
        <p:txBody>
          <a:bodyPr/>
          <a:lstStyle/>
          <a:p>
            <a:pPr marL="0" lvl="0" indent="0"/>
            <a:r>
              <a:rPr lang="fr-FR" dirty="0">
                <a:solidFill>
                  <a:schemeClr val="accent1">
                    <a:lumMod val="75000"/>
                  </a:schemeClr>
                </a:solidFill>
                <a:latin typeface="+mn-lt"/>
              </a:rPr>
              <a:t>les dernières estimations font état de plus </a:t>
            </a:r>
            <a:r>
              <a:rPr lang="fr-FR" dirty="0" smtClean="0">
                <a:solidFill>
                  <a:schemeClr val="accent1">
                    <a:lumMod val="75000"/>
                  </a:schemeClr>
                </a:solidFill>
                <a:latin typeface="+mn-lt"/>
              </a:rPr>
              <a:t>de </a:t>
            </a:r>
            <a:r>
              <a:rPr lang="fr-FR" dirty="0">
                <a:solidFill>
                  <a:schemeClr val="accent1">
                    <a:lumMod val="75000"/>
                  </a:schemeClr>
                </a:solidFill>
                <a:latin typeface="+mn-lt"/>
              </a:rPr>
              <a:t>600 millions </a:t>
            </a:r>
            <a:endParaRPr lang="fr-FR" dirty="0" smtClean="0">
              <a:solidFill>
                <a:schemeClr val="accent1">
                  <a:lumMod val="75000"/>
                </a:schemeClr>
              </a:solidFill>
              <a:latin typeface="+mn-lt"/>
            </a:endParaRPr>
          </a:p>
          <a:p>
            <a:pPr marL="0" lvl="0" indent="0"/>
            <a:r>
              <a:rPr lang="fr-FR" dirty="0" smtClean="0">
                <a:solidFill>
                  <a:schemeClr val="accent1">
                    <a:lumMod val="75000"/>
                  </a:schemeClr>
                </a:solidFill>
                <a:latin typeface="+mn-lt"/>
              </a:rPr>
              <a:t>sur les </a:t>
            </a:r>
            <a:r>
              <a:rPr lang="fr-FR" dirty="0">
                <a:solidFill>
                  <a:schemeClr val="accent1">
                    <a:lumMod val="75000"/>
                  </a:schemeClr>
                </a:solidFill>
                <a:latin typeface="+mn-lt"/>
              </a:rPr>
              <a:t>1,9 milliard de blogs </a:t>
            </a:r>
            <a:r>
              <a:rPr lang="fr-FR" dirty="0" smtClean="0">
                <a:solidFill>
                  <a:schemeClr val="accent1">
                    <a:lumMod val="75000"/>
                  </a:schemeClr>
                </a:solidFill>
                <a:latin typeface="+mn-lt"/>
              </a:rPr>
              <a:t>existants. (</a:t>
            </a:r>
            <a:r>
              <a:rPr lang="fr-FR" dirty="0" err="1" smtClean="0">
                <a:solidFill>
                  <a:schemeClr val="accent1">
                    <a:lumMod val="75000"/>
                  </a:schemeClr>
                </a:solidFill>
                <a:latin typeface="+mn-lt"/>
              </a:rPr>
              <a:t>GrowthBadger</a:t>
            </a:r>
            <a:r>
              <a:rPr lang="fr-FR" dirty="0">
                <a:solidFill>
                  <a:schemeClr val="accent1">
                    <a:lumMod val="75000"/>
                  </a:schemeClr>
                </a:solidFill>
                <a:latin typeface="+mn-lt"/>
              </a:rPr>
              <a:t>, 2023).</a:t>
            </a:r>
          </a:p>
        </p:txBody>
      </p:sp>
      <p:sp>
        <p:nvSpPr>
          <p:cNvPr id="34"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5</a:t>
            </a:r>
            <a:endParaRPr b="1" dirty="0">
              <a:solidFill>
                <a:srgbClr val="0070C0"/>
              </a:solidFill>
              <a:latin typeface="Montserrat" panose="020B0604020202020204"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71"/>
        <p:cNvGrpSpPr/>
        <p:nvPr/>
      </p:nvGrpSpPr>
      <p:grpSpPr>
        <a:xfrm>
          <a:off x="0" y="0"/>
          <a:ext cx="0" cy="0"/>
          <a:chOff x="0" y="0"/>
          <a:chExt cx="0" cy="0"/>
        </a:xfrm>
      </p:grpSpPr>
      <p:sp>
        <p:nvSpPr>
          <p:cNvPr id="1673" name="Google Shape;1673;p79"/>
          <p:cNvSpPr/>
          <p:nvPr/>
        </p:nvSpPr>
        <p:spPr>
          <a:xfrm>
            <a:off x="4175381" y="3424675"/>
            <a:ext cx="4043898" cy="455114"/>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674" name="Google Shape;1674;p79"/>
          <p:cNvSpPr txBox="1">
            <a:spLocks noGrp="1"/>
          </p:cNvSpPr>
          <p:nvPr>
            <p:ph type="title"/>
          </p:nvPr>
        </p:nvSpPr>
        <p:spPr>
          <a:xfrm>
            <a:off x="4794400" y="1893300"/>
            <a:ext cx="3639400" cy="1295400"/>
          </a:xfrm>
          <a:prstGeom prst="rect">
            <a:avLst/>
          </a:prstGeom>
        </p:spPr>
        <p:txBody>
          <a:bodyPr spcFirstLastPara="1" wrap="square" lIns="91425" tIns="91425" rIns="91425" bIns="91425" anchor="ctr" anchorCtr="0">
            <a:noAutofit/>
          </a:bodyPr>
          <a:lstStyle/>
          <a:p>
            <a:pPr lvl="0" algn="l"/>
            <a:r>
              <a:rPr lang="fr-FR" sz="4400" dirty="0"/>
              <a:t>Outils et langages</a:t>
            </a:r>
          </a:p>
        </p:txBody>
      </p:sp>
      <p:sp>
        <p:nvSpPr>
          <p:cNvPr id="1676" name="Google Shape;1676;p79"/>
          <p:cNvSpPr txBox="1">
            <a:spLocks noGrp="1"/>
          </p:cNvSpPr>
          <p:nvPr>
            <p:ph type="subTitle" idx="1"/>
          </p:nvPr>
        </p:nvSpPr>
        <p:spPr>
          <a:xfrm>
            <a:off x="4000289" y="3454350"/>
            <a:ext cx="4227868" cy="344100"/>
          </a:xfrm>
          <a:prstGeom prst="rect">
            <a:avLst/>
          </a:prstGeom>
        </p:spPr>
        <p:txBody>
          <a:bodyPr spcFirstLastPara="1" wrap="square" lIns="91425" tIns="91425" rIns="91425" bIns="91425" anchor="t" anchorCtr="0">
            <a:noAutofit/>
          </a:bodyPr>
          <a:lstStyle/>
          <a:p>
            <a:pPr marL="0" indent="0">
              <a:spcAft>
                <a:spcPts val="1600"/>
              </a:spcAft>
            </a:pPr>
            <a:r>
              <a:rPr lang="fr-FR" sz="1400" dirty="0">
                <a:solidFill>
                  <a:schemeClr val="bg2">
                    <a:lumMod val="50000"/>
                  </a:schemeClr>
                </a:solidFill>
                <a:latin typeface="Arial Nova" panose="020B0504020202020204" pitchFamily="34" charset="0"/>
                <a:cs typeface="Arial" panose="020B0604020202020204" pitchFamily="34" charset="0"/>
              </a:rPr>
              <a:t>Recommandés pour le développement web</a:t>
            </a:r>
          </a:p>
          <a:p>
            <a:pPr marL="0" lvl="0" indent="0" algn="ctr" rtl="0">
              <a:spcBef>
                <a:spcPts val="0"/>
              </a:spcBef>
              <a:spcAft>
                <a:spcPts val="1600"/>
              </a:spcAft>
              <a:buNone/>
            </a:pPr>
            <a:endParaRPr dirty="0"/>
          </a:p>
        </p:txBody>
      </p:sp>
      <p:sp>
        <p:nvSpPr>
          <p:cNvPr id="1677" name="Google Shape;1677;p79"/>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9">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9">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9">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1" name="Google Shape;1681;p79"/>
          <p:cNvGrpSpPr/>
          <p:nvPr/>
        </p:nvGrpSpPr>
        <p:grpSpPr>
          <a:xfrm>
            <a:off x="1351488" y="1056437"/>
            <a:ext cx="2774288" cy="3241194"/>
            <a:chOff x="1480263" y="1063187"/>
            <a:chExt cx="2774288" cy="3241194"/>
          </a:xfrm>
        </p:grpSpPr>
        <p:grpSp>
          <p:nvGrpSpPr>
            <p:cNvPr id="1682" name="Google Shape;1682;p79"/>
            <p:cNvGrpSpPr/>
            <p:nvPr/>
          </p:nvGrpSpPr>
          <p:grpSpPr>
            <a:xfrm>
              <a:off x="3152333" y="1862622"/>
              <a:ext cx="1102217" cy="1494740"/>
              <a:chOff x="7452861" y="1397649"/>
              <a:chExt cx="1102217" cy="1494740"/>
            </a:xfrm>
          </p:grpSpPr>
          <p:sp>
            <p:nvSpPr>
              <p:cNvPr id="1683" name="Google Shape;1683;p79"/>
              <p:cNvSpPr/>
              <p:nvPr/>
            </p:nvSpPr>
            <p:spPr>
              <a:xfrm flipH="1">
                <a:off x="7452861" y="139764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9"/>
              <p:cNvSpPr/>
              <p:nvPr/>
            </p:nvSpPr>
            <p:spPr>
              <a:xfrm flipH="1">
                <a:off x="7611563" y="160344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 name="Google Shape;1685;p79"/>
            <p:cNvSpPr/>
            <p:nvPr/>
          </p:nvSpPr>
          <p:spPr>
            <a:xfrm>
              <a:off x="1757236" y="2623386"/>
              <a:ext cx="461682" cy="1077400"/>
            </a:xfrm>
            <a:custGeom>
              <a:avLst/>
              <a:gdLst/>
              <a:ahLst/>
              <a:cxnLst/>
              <a:rect l="l" t="t" r="r" b="b"/>
              <a:pathLst>
                <a:path w="27098" h="63237" extrusionOk="0">
                  <a:moveTo>
                    <a:pt x="3771" y="1"/>
                  </a:moveTo>
                  <a:cubicBezTo>
                    <a:pt x="3500" y="1"/>
                    <a:pt x="3230" y="34"/>
                    <a:pt x="2976" y="102"/>
                  </a:cubicBezTo>
                  <a:cubicBezTo>
                    <a:pt x="1878" y="406"/>
                    <a:pt x="1116" y="1116"/>
                    <a:pt x="728" y="2214"/>
                  </a:cubicBezTo>
                  <a:cubicBezTo>
                    <a:pt x="1" y="4260"/>
                    <a:pt x="744" y="7083"/>
                    <a:pt x="1878" y="8621"/>
                  </a:cubicBezTo>
                  <a:cubicBezTo>
                    <a:pt x="2216" y="9095"/>
                    <a:pt x="2621" y="9568"/>
                    <a:pt x="3010" y="10024"/>
                  </a:cubicBezTo>
                  <a:cubicBezTo>
                    <a:pt x="3922" y="11123"/>
                    <a:pt x="4887" y="12255"/>
                    <a:pt x="5326" y="13659"/>
                  </a:cubicBezTo>
                  <a:cubicBezTo>
                    <a:pt x="6154" y="16228"/>
                    <a:pt x="5410" y="18426"/>
                    <a:pt x="4684" y="20555"/>
                  </a:cubicBezTo>
                  <a:cubicBezTo>
                    <a:pt x="4294" y="21687"/>
                    <a:pt x="3889" y="22871"/>
                    <a:pt x="3719" y="24122"/>
                  </a:cubicBezTo>
                  <a:cubicBezTo>
                    <a:pt x="3365" y="26725"/>
                    <a:pt x="3922" y="29125"/>
                    <a:pt x="5258" y="30748"/>
                  </a:cubicBezTo>
                  <a:cubicBezTo>
                    <a:pt x="5630" y="31187"/>
                    <a:pt x="6086" y="31593"/>
                    <a:pt x="6509" y="31999"/>
                  </a:cubicBezTo>
                  <a:cubicBezTo>
                    <a:pt x="7134" y="32557"/>
                    <a:pt x="7776" y="33148"/>
                    <a:pt x="8233" y="33876"/>
                  </a:cubicBezTo>
                  <a:cubicBezTo>
                    <a:pt x="9670" y="36073"/>
                    <a:pt x="9146" y="38981"/>
                    <a:pt x="8639" y="40975"/>
                  </a:cubicBezTo>
                  <a:cubicBezTo>
                    <a:pt x="8572" y="41262"/>
                    <a:pt x="8486" y="41550"/>
                    <a:pt x="8419" y="41837"/>
                  </a:cubicBezTo>
                  <a:cubicBezTo>
                    <a:pt x="7895" y="43798"/>
                    <a:pt x="7371" y="45810"/>
                    <a:pt x="7794" y="47737"/>
                  </a:cubicBezTo>
                  <a:cubicBezTo>
                    <a:pt x="8335" y="50171"/>
                    <a:pt x="10228" y="51878"/>
                    <a:pt x="12223" y="53687"/>
                  </a:cubicBezTo>
                  <a:cubicBezTo>
                    <a:pt x="13879" y="55174"/>
                    <a:pt x="15586" y="56712"/>
                    <a:pt x="16516" y="58740"/>
                  </a:cubicBezTo>
                  <a:cubicBezTo>
                    <a:pt x="16719" y="59180"/>
                    <a:pt x="16888" y="59637"/>
                    <a:pt x="17040" y="60077"/>
                  </a:cubicBezTo>
                  <a:cubicBezTo>
                    <a:pt x="17328" y="60870"/>
                    <a:pt x="17598" y="61632"/>
                    <a:pt x="18071" y="62256"/>
                  </a:cubicBezTo>
                  <a:cubicBezTo>
                    <a:pt x="18561" y="62916"/>
                    <a:pt x="19221" y="63237"/>
                    <a:pt x="20082" y="63237"/>
                  </a:cubicBezTo>
                  <a:cubicBezTo>
                    <a:pt x="20522" y="63237"/>
                    <a:pt x="21013" y="63153"/>
                    <a:pt x="21536" y="62984"/>
                  </a:cubicBezTo>
                  <a:cubicBezTo>
                    <a:pt x="22162" y="62781"/>
                    <a:pt x="22838" y="62459"/>
                    <a:pt x="23514" y="62054"/>
                  </a:cubicBezTo>
                  <a:cubicBezTo>
                    <a:pt x="25694" y="60753"/>
                    <a:pt x="27098" y="58251"/>
                    <a:pt x="27030" y="55833"/>
                  </a:cubicBezTo>
                  <a:cubicBezTo>
                    <a:pt x="26963" y="53500"/>
                    <a:pt x="25796" y="51489"/>
                    <a:pt x="24579" y="49342"/>
                  </a:cubicBezTo>
                  <a:cubicBezTo>
                    <a:pt x="23700" y="47838"/>
                    <a:pt x="22804" y="46265"/>
                    <a:pt x="22331" y="44559"/>
                  </a:cubicBezTo>
                  <a:cubicBezTo>
                    <a:pt x="21367" y="41212"/>
                    <a:pt x="22111" y="37696"/>
                    <a:pt x="22838" y="34298"/>
                  </a:cubicBezTo>
                  <a:cubicBezTo>
                    <a:pt x="22922" y="33926"/>
                    <a:pt x="22990" y="33554"/>
                    <a:pt x="23075" y="33182"/>
                  </a:cubicBezTo>
                  <a:cubicBezTo>
                    <a:pt x="23801" y="29616"/>
                    <a:pt x="24292" y="25559"/>
                    <a:pt x="22331" y="22381"/>
                  </a:cubicBezTo>
                  <a:cubicBezTo>
                    <a:pt x="20995" y="20234"/>
                    <a:pt x="18714" y="18831"/>
                    <a:pt x="16516" y="17479"/>
                  </a:cubicBezTo>
                  <a:cubicBezTo>
                    <a:pt x="14082" y="15974"/>
                    <a:pt x="11563" y="14436"/>
                    <a:pt x="10244" y="11883"/>
                  </a:cubicBezTo>
                  <a:cubicBezTo>
                    <a:pt x="9484" y="10429"/>
                    <a:pt x="9196" y="8773"/>
                    <a:pt x="8926" y="7184"/>
                  </a:cubicBezTo>
                  <a:lnTo>
                    <a:pt x="8842" y="6728"/>
                  </a:lnTo>
                  <a:cubicBezTo>
                    <a:pt x="8554" y="5054"/>
                    <a:pt x="8182" y="3314"/>
                    <a:pt x="7168" y="1928"/>
                  </a:cubicBezTo>
                  <a:cubicBezTo>
                    <a:pt x="6323" y="760"/>
                    <a:pt x="4988" y="1"/>
                    <a:pt x="3771" y="1"/>
                  </a:cubicBezTo>
                  <a:close/>
                </a:path>
              </a:pathLst>
            </a:custGeom>
            <a:solidFill>
              <a:schemeClr val="accent2"/>
            </a:solidFill>
            <a:ln>
              <a:noFill/>
            </a:ln>
            <a:effectLst>
              <a:outerShdw blurRad="57150"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 name="Google Shape;1686;p79"/>
            <p:cNvGrpSpPr/>
            <p:nvPr/>
          </p:nvGrpSpPr>
          <p:grpSpPr>
            <a:xfrm rot="5400000">
              <a:off x="1287120" y="2294280"/>
              <a:ext cx="575161" cy="188875"/>
              <a:chOff x="6872640" y="3345236"/>
              <a:chExt cx="575161" cy="188875"/>
            </a:xfrm>
          </p:grpSpPr>
          <p:sp>
            <p:nvSpPr>
              <p:cNvPr id="1687" name="Google Shape;1687;p79"/>
              <p:cNvSpPr/>
              <p:nvPr/>
            </p:nvSpPr>
            <p:spPr>
              <a:xfrm>
                <a:off x="7327202" y="3345236"/>
                <a:ext cx="120600" cy="120600"/>
              </a:xfrm>
              <a:prstGeom prst="ellipse">
                <a:avLst/>
              </a:prstGeom>
              <a:gradFill>
                <a:gsLst>
                  <a:gs pos="0">
                    <a:srgbClr val="81EEEB"/>
                  </a:gs>
                  <a:gs pos="100000">
                    <a:srgbClr val="3AE4DF"/>
                  </a:gs>
                </a:gsLst>
                <a:lin ang="8100019" scaled="0"/>
              </a:gra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9"/>
              <p:cNvSpPr/>
              <p:nvPr/>
            </p:nvSpPr>
            <p:spPr>
              <a:xfrm>
                <a:off x="6872640" y="3488811"/>
                <a:ext cx="45300" cy="45300"/>
              </a:xfrm>
              <a:prstGeom prst="ellipse">
                <a:avLst/>
              </a:prstGeom>
              <a:solidFill>
                <a:schemeClr val="lt1"/>
              </a:soli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 name="Google Shape;1689;p79"/>
            <p:cNvSpPr/>
            <p:nvPr/>
          </p:nvSpPr>
          <p:spPr>
            <a:xfrm>
              <a:off x="2065075" y="1263000"/>
              <a:ext cx="1484800" cy="2654025"/>
            </a:xfrm>
            <a:custGeom>
              <a:avLst/>
              <a:gdLst/>
              <a:ahLst/>
              <a:cxnLst/>
              <a:rect l="l" t="t" r="r" b="b"/>
              <a:pathLst>
                <a:path w="59392" h="106161" extrusionOk="0">
                  <a:moveTo>
                    <a:pt x="4634" y="0"/>
                  </a:moveTo>
                  <a:cubicBezTo>
                    <a:pt x="2077" y="0"/>
                    <a:pt x="0" y="2078"/>
                    <a:pt x="0" y="4634"/>
                  </a:cubicBezTo>
                  <a:lnTo>
                    <a:pt x="0" y="101504"/>
                  </a:lnTo>
                  <a:cubicBezTo>
                    <a:pt x="0" y="104084"/>
                    <a:pt x="2077" y="106161"/>
                    <a:pt x="4634" y="106161"/>
                  </a:cubicBezTo>
                  <a:lnTo>
                    <a:pt x="54735" y="106161"/>
                  </a:lnTo>
                  <a:cubicBezTo>
                    <a:pt x="57315" y="106161"/>
                    <a:pt x="59392" y="104084"/>
                    <a:pt x="59392" y="101504"/>
                  </a:cubicBezTo>
                  <a:lnTo>
                    <a:pt x="59392" y="4634"/>
                  </a:lnTo>
                  <a:cubicBezTo>
                    <a:pt x="59392" y="2078"/>
                    <a:pt x="57315" y="0"/>
                    <a:pt x="54735" y="0"/>
                  </a:cubicBezTo>
                  <a:close/>
                </a:path>
              </a:pathLst>
            </a:custGeom>
            <a:solidFill>
              <a:schemeClr val="lt1"/>
            </a:solidFill>
            <a:ln>
              <a:noFill/>
            </a:ln>
            <a:effectLst>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9"/>
            <p:cNvSpPr/>
            <p:nvPr/>
          </p:nvSpPr>
          <p:spPr>
            <a:xfrm>
              <a:off x="2144950" y="1339475"/>
              <a:ext cx="1324475" cy="2500525"/>
            </a:xfrm>
            <a:custGeom>
              <a:avLst/>
              <a:gdLst/>
              <a:ahLst/>
              <a:cxnLst/>
              <a:rect l="l" t="t" r="r" b="b"/>
              <a:pathLst>
                <a:path w="52979" h="100021" extrusionOk="0">
                  <a:moveTo>
                    <a:pt x="4178" y="0"/>
                  </a:moveTo>
                  <a:cubicBezTo>
                    <a:pt x="1872" y="0"/>
                    <a:pt x="1" y="1872"/>
                    <a:pt x="1" y="4177"/>
                  </a:cubicBezTo>
                  <a:lnTo>
                    <a:pt x="1" y="95843"/>
                  </a:lnTo>
                  <a:cubicBezTo>
                    <a:pt x="1" y="98149"/>
                    <a:pt x="1872" y="100020"/>
                    <a:pt x="4178" y="100020"/>
                  </a:cubicBezTo>
                  <a:lnTo>
                    <a:pt x="48801" y="100020"/>
                  </a:lnTo>
                  <a:cubicBezTo>
                    <a:pt x="51107" y="100020"/>
                    <a:pt x="52978" y="98149"/>
                    <a:pt x="52978" y="95843"/>
                  </a:cubicBezTo>
                  <a:lnTo>
                    <a:pt x="52978" y="4177"/>
                  </a:lnTo>
                  <a:cubicBezTo>
                    <a:pt x="52978" y="1872"/>
                    <a:pt x="51107" y="0"/>
                    <a:pt x="48801" y="0"/>
                  </a:cubicBezTo>
                  <a:close/>
                </a:path>
              </a:pathLst>
            </a:custGeom>
            <a:solidFill>
              <a:schemeClr val="accent1"/>
            </a:solidFill>
            <a:ln>
              <a:noFill/>
            </a:ln>
            <a:effectLst>
              <a:outerShdw blurRad="57150" dist="1905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9"/>
            <p:cNvSpPr/>
            <p:nvPr/>
          </p:nvSpPr>
          <p:spPr>
            <a:xfrm>
              <a:off x="2498750" y="1270275"/>
              <a:ext cx="617450" cy="157104"/>
            </a:xfrm>
            <a:custGeom>
              <a:avLst/>
              <a:gdLst/>
              <a:ahLst/>
              <a:cxnLst/>
              <a:rect l="l" t="t" r="r" b="b"/>
              <a:pathLst>
                <a:path w="24698" h="8036" extrusionOk="0">
                  <a:moveTo>
                    <a:pt x="0" y="1"/>
                  </a:moveTo>
                  <a:lnTo>
                    <a:pt x="0" y="5844"/>
                  </a:lnTo>
                  <a:cubicBezTo>
                    <a:pt x="0" y="7054"/>
                    <a:pt x="982" y="8035"/>
                    <a:pt x="2192" y="8035"/>
                  </a:cubicBezTo>
                  <a:lnTo>
                    <a:pt x="22506" y="8035"/>
                  </a:lnTo>
                  <a:cubicBezTo>
                    <a:pt x="23716" y="8035"/>
                    <a:pt x="24697" y="7054"/>
                    <a:pt x="24697" y="5844"/>
                  </a:cubicBezTo>
                  <a:lnTo>
                    <a:pt x="246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9"/>
            <p:cNvSpPr/>
            <p:nvPr/>
          </p:nvSpPr>
          <p:spPr>
            <a:xfrm>
              <a:off x="2107300" y="3514700"/>
              <a:ext cx="1384950" cy="374950"/>
            </a:xfrm>
            <a:custGeom>
              <a:avLst/>
              <a:gdLst/>
              <a:ahLst/>
              <a:cxnLst/>
              <a:rect l="l" t="t" r="r" b="b"/>
              <a:pathLst>
                <a:path w="55398" h="14998" extrusionOk="0">
                  <a:moveTo>
                    <a:pt x="0" y="1"/>
                  </a:moveTo>
                  <a:lnTo>
                    <a:pt x="0" y="14997"/>
                  </a:lnTo>
                  <a:lnTo>
                    <a:pt x="55397" y="14997"/>
                  </a:lnTo>
                  <a:lnTo>
                    <a:pt x="553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9"/>
            <p:cNvSpPr/>
            <p:nvPr/>
          </p:nvSpPr>
          <p:spPr>
            <a:xfrm>
              <a:off x="3503625" y="1540325"/>
              <a:ext cx="74775" cy="341825"/>
            </a:xfrm>
            <a:custGeom>
              <a:avLst/>
              <a:gdLst/>
              <a:ahLst/>
              <a:cxnLst/>
              <a:rect l="l" t="t" r="r" b="b"/>
              <a:pathLst>
                <a:path w="2991" h="13673" extrusionOk="0">
                  <a:moveTo>
                    <a:pt x="1" y="1"/>
                  </a:moveTo>
                  <a:lnTo>
                    <a:pt x="1" y="13673"/>
                  </a:lnTo>
                  <a:lnTo>
                    <a:pt x="1347" y="13673"/>
                  </a:lnTo>
                  <a:cubicBezTo>
                    <a:pt x="2260" y="13673"/>
                    <a:pt x="2991" y="12920"/>
                    <a:pt x="2991" y="12007"/>
                  </a:cubicBezTo>
                  <a:lnTo>
                    <a:pt x="2991" y="1644"/>
                  </a:lnTo>
                  <a:cubicBezTo>
                    <a:pt x="2991" y="731"/>
                    <a:pt x="2260" y="1"/>
                    <a:pt x="1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9"/>
            <p:cNvSpPr/>
            <p:nvPr/>
          </p:nvSpPr>
          <p:spPr>
            <a:xfrm>
              <a:off x="2035975" y="1540325"/>
              <a:ext cx="75350" cy="341825"/>
            </a:xfrm>
            <a:custGeom>
              <a:avLst/>
              <a:gdLst/>
              <a:ahLst/>
              <a:cxnLst/>
              <a:rect l="l" t="t" r="r" b="b"/>
              <a:pathLst>
                <a:path w="3014" h="13673" extrusionOk="0">
                  <a:moveTo>
                    <a:pt x="1666" y="1"/>
                  </a:moveTo>
                  <a:cubicBezTo>
                    <a:pt x="753" y="1"/>
                    <a:pt x="0" y="731"/>
                    <a:pt x="0" y="1644"/>
                  </a:cubicBezTo>
                  <a:lnTo>
                    <a:pt x="0" y="12007"/>
                  </a:lnTo>
                  <a:cubicBezTo>
                    <a:pt x="0" y="12920"/>
                    <a:pt x="753" y="13673"/>
                    <a:pt x="1666" y="13673"/>
                  </a:cubicBezTo>
                  <a:lnTo>
                    <a:pt x="3013" y="13673"/>
                  </a:lnTo>
                  <a:lnTo>
                    <a:pt x="30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9"/>
            <p:cNvSpPr/>
            <p:nvPr/>
          </p:nvSpPr>
          <p:spPr>
            <a:xfrm>
              <a:off x="3497350" y="2081850"/>
              <a:ext cx="74775" cy="341850"/>
            </a:xfrm>
            <a:custGeom>
              <a:avLst/>
              <a:gdLst/>
              <a:ahLst/>
              <a:cxnLst/>
              <a:rect l="l" t="t" r="r" b="b"/>
              <a:pathLst>
                <a:path w="2991" h="13674" extrusionOk="0">
                  <a:moveTo>
                    <a:pt x="1" y="1"/>
                  </a:moveTo>
                  <a:lnTo>
                    <a:pt x="1" y="13673"/>
                  </a:lnTo>
                  <a:lnTo>
                    <a:pt x="1325" y="13673"/>
                  </a:lnTo>
                  <a:cubicBezTo>
                    <a:pt x="2238" y="13673"/>
                    <a:pt x="2991" y="12943"/>
                    <a:pt x="2991" y="12030"/>
                  </a:cubicBezTo>
                  <a:lnTo>
                    <a:pt x="2991" y="1644"/>
                  </a:lnTo>
                  <a:cubicBezTo>
                    <a:pt x="2991" y="731"/>
                    <a:pt x="2238" y="1"/>
                    <a:pt x="1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9"/>
            <p:cNvSpPr/>
            <p:nvPr/>
          </p:nvSpPr>
          <p:spPr>
            <a:xfrm>
              <a:off x="2692200" y="3600300"/>
              <a:ext cx="230550" cy="230575"/>
            </a:xfrm>
            <a:custGeom>
              <a:avLst/>
              <a:gdLst/>
              <a:ahLst/>
              <a:cxnLst/>
              <a:rect l="l" t="t" r="r" b="b"/>
              <a:pathLst>
                <a:path w="9222" h="9223" extrusionOk="0">
                  <a:moveTo>
                    <a:pt x="4611" y="1"/>
                  </a:moveTo>
                  <a:cubicBezTo>
                    <a:pt x="2054" y="1"/>
                    <a:pt x="0" y="2078"/>
                    <a:pt x="0" y="4611"/>
                  </a:cubicBezTo>
                  <a:cubicBezTo>
                    <a:pt x="0" y="7168"/>
                    <a:pt x="2054" y="9222"/>
                    <a:pt x="4611" y="9222"/>
                  </a:cubicBezTo>
                  <a:cubicBezTo>
                    <a:pt x="7144" y="9222"/>
                    <a:pt x="9222" y="7168"/>
                    <a:pt x="9222" y="4611"/>
                  </a:cubicBezTo>
                  <a:cubicBezTo>
                    <a:pt x="9222" y="2078"/>
                    <a:pt x="7144" y="1"/>
                    <a:pt x="4611" y="1"/>
                  </a:cubicBezTo>
                  <a:close/>
                </a:path>
              </a:pathLst>
            </a:custGeom>
            <a:solidFill>
              <a:schemeClr val="lt2"/>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9"/>
            <p:cNvSpPr/>
            <p:nvPr/>
          </p:nvSpPr>
          <p:spPr>
            <a:xfrm>
              <a:off x="2262500" y="1497525"/>
              <a:ext cx="461675" cy="461675"/>
            </a:xfrm>
            <a:custGeom>
              <a:avLst/>
              <a:gdLst/>
              <a:ahLst/>
              <a:cxnLst/>
              <a:rect l="l" t="t" r="r" b="b"/>
              <a:pathLst>
                <a:path w="18467" h="18467" extrusionOk="0">
                  <a:moveTo>
                    <a:pt x="2466" y="1"/>
                  </a:moveTo>
                  <a:cubicBezTo>
                    <a:pt x="1119" y="1"/>
                    <a:pt x="1" y="1096"/>
                    <a:pt x="1" y="2466"/>
                  </a:cubicBezTo>
                  <a:lnTo>
                    <a:pt x="1" y="16001"/>
                  </a:lnTo>
                  <a:cubicBezTo>
                    <a:pt x="1" y="17371"/>
                    <a:pt x="1119" y="18466"/>
                    <a:pt x="2466" y="18466"/>
                  </a:cubicBezTo>
                  <a:lnTo>
                    <a:pt x="16001" y="18466"/>
                  </a:lnTo>
                  <a:cubicBezTo>
                    <a:pt x="17371" y="18466"/>
                    <a:pt x="18466" y="17371"/>
                    <a:pt x="18466" y="16001"/>
                  </a:cubicBezTo>
                  <a:lnTo>
                    <a:pt x="18466" y="2466"/>
                  </a:lnTo>
                  <a:cubicBezTo>
                    <a:pt x="18466" y="1096"/>
                    <a:pt x="17371" y="1"/>
                    <a:pt x="16001" y="1"/>
                  </a:cubicBezTo>
                  <a:close/>
                </a:path>
              </a:pathLst>
            </a:custGeom>
            <a:solidFill>
              <a:schemeClr val="dk2"/>
            </a:solidFill>
            <a:ln>
              <a:noFill/>
            </a:ln>
            <a:effectLst>
              <a:outerShdw blurRad="57150" dist="19050" dir="5400000" algn="bl" rotWithShape="0">
                <a:schemeClr val="dk1">
                  <a:alpha val="19000"/>
                </a:schemeClr>
              </a:outerShdw>
              <a:reflection stA="11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9"/>
            <p:cNvSpPr/>
            <p:nvPr/>
          </p:nvSpPr>
          <p:spPr>
            <a:xfrm>
              <a:off x="2804025" y="1597400"/>
              <a:ext cx="547850" cy="30825"/>
            </a:xfrm>
            <a:custGeom>
              <a:avLst/>
              <a:gdLst/>
              <a:ahLst/>
              <a:cxnLst/>
              <a:rect l="l" t="t" r="r" b="b"/>
              <a:pathLst>
                <a:path w="21914" h="1233" extrusionOk="0">
                  <a:moveTo>
                    <a:pt x="617" y="0"/>
                  </a:moveTo>
                  <a:cubicBezTo>
                    <a:pt x="275" y="0"/>
                    <a:pt x="1" y="297"/>
                    <a:pt x="1" y="616"/>
                  </a:cubicBezTo>
                  <a:cubicBezTo>
                    <a:pt x="1" y="959"/>
                    <a:pt x="275" y="1233"/>
                    <a:pt x="617" y="1233"/>
                  </a:cubicBezTo>
                  <a:lnTo>
                    <a:pt x="21297" y="1233"/>
                  </a:lnTo>
                  <a:cubicBezTo>
                    <a:pt x="21639" y="1233"/>
                    <a:pt x="21913" y="959"/>
                    <a:pt x="21913" y="616"/>
                  </a:cubicBezTo>
                  <a:cubicBezTo>
                    <a:pt x="21913" y="297"/>
                    <a:pt x="21639" y="0"/>
                    <a:pt x="21297" y="0"/>
                  </a:cubicBezTo>
                  <a:close/>
                </a:path>
              </a:pathLst>
            </a:custGeom>
            <a:solidFill>
              <a:schemeClr val="accen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9"/>
            <p:cNvSpPr/>
            <p:nvPr/>
          </p:nvSpPr>
          <p:spPr>
            <a:xfrm>
              <a:off x="2804025" y="1674425"/>
              <a:ext cx="547850" cy="30850"/>
            </a:xfrm>
            <a:custGeom>
              <a:avLst/>
              <a:gdLst/>
              <a:ahLst/>
              <a:cxnLst/>
              <a:rect l="l" t="t" r="r" b="b"/>
              <a:pathLst>
                <a:path w="21914" h="1234" extrusionOk="0">
                  <a:moveTo>
                    <a:pt x="617" y="0"/>
                  </a:moveTo>
                  <a:cubicBezTo>
                    <a:pt x="275" y="0"/>
                    <a:pt x="1" y="274"/>
                    <a:pt x="1" y="617"/>
                  </a:cubicBezTo>
                  <a:cubicBezTo>
                    <a:pt x="1" y="959"/>
                    <a:pt x="275" y="1233"/>
                    <a:pt x="617" y="1233"/>
                  </a:cubicBezTo>
                  <a:lnTo>
                    <a:pt x="21297" y="1233"/>
                  </a:lnTo>
                  <a:cubicBezTo>
                    <a:pt x="21639" y="1233"/>
                    <a:pt x="21913" y="959"/>
                    <a:pt x="21913" y="617"/>
                  </a:cubicBezTo>
                  <a:cubicBezTo>
                    <a:pt x="21913" y="274"/>
                    <a:pt x="21639" y="0"/>
                    <a:pt x="21297" y="0"/>
                  </a:cubicBezTo>
                  <a:close/>
                </a:path>
              </a:pathLst>
            </a:custGeom>
            <a:solidFill>
              <a:schemeClr val="accen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9"/>
            <p:cNvSpPr/>
            <p:nvPr/>
          </p:nvSpPr>
          <p:spPr>
            <a:xfrm>
              <a:off x="2804025" y="1751450"/>
              <a:ext cx="547850" cy="30850"/>
            </a:xfrm>
            <a:custGeom>
              <a:avLst/>
              <a:gdLst/>
              <a:ahLst/>
              <a:cxnLst/>
              <a:rect l="l" t="t" r="r" b="b"/>
              <a:pathLst>
                <a:path w="21914" h="1234" extrusionOk="0">
                  <a:moveTo>
                    <a:pt x="617" y="1"/>
                  </a:moveTo>
                  <a:cubicBezTo>
                    <a:pt x="275" y="1"/>
                    <a:pt x="1" y="275"/>
                    <a:pt x="1" y="617"/>
                  </a:cubicBezTo>
                  <a:cubicBezTo>
                    <a:pt x="1" y="960"/>
                    <a:pt x="275" y="1233"/>
                    <a:pt x="617" y="1233"/>
                  </a:cubicBezTo>
                  <a:lnTo>
                    <a:pt x="21297" y="1233"/>
                  </a:lnTo>
                  <a:cubicBezTo>
                    <a:pt x="21639" y="1233"/>
                    <a:pt x="21913" y="960"/>
                    <a:pt x="21913" y="617"/>
                  </a:cubicBezTo>
                  <a:cubicBezTo>
                    <a:pt x="21913" y="275"/>
                    <a:pt x="21639" y="1"/>
                    <a:pt x="21297" y="1"/>
                  </a:cubicBezTo>
                  <a:close/>
                </a:path>
              </a:pathLst>
            </a:custGeom>
            <a:solidFill>
              <a:schemeClr val="accen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9"/>
            <p:cNvSpPr/>
            <p:nvPr/>
          </p:nvSpPr>
          <p:spPr>
            <a:xfrm>
              <a:off x="2804025" y="1828500"/>
              <a:ext cx="547850" cy="30825"/>
            </a:xfrm>
            <a:custGeom>
              <a:avLst/>
              <a:gdLst/>
              <a:ahLst/>
              <a:cxnLst/>
              <a:rect l="l" t="t" r="r" b="b"/>
              <a:pathLst>
                <a:path w="21914" h="1233" extrusionOk="0">
                  <a:moveTo>
                    <a:pt x="617" y="0"/>
                  </a:moveTo>
                  <a:cubicBezTo>
                    <a:pt x="275" y="0"/>
                    <a:pt x="1" y="274"/>
                    <a:pt x="1" y="617"/>
                  </a:cubicBezTo>
                  <a:cubicBezTo>
                    <a:pt x="1" y="959"/>
                    <a:pt x="275" y="1233"/>
                    <a:pt x="617" y="1233"/>
                  </a:cubicBezTo>
                  <a:lnTo>
                    <a:pt x="21297" y="1233"/>
                  </a:lnTo>
                  <a:cubicBezTo>
                    <a:pt x="21639" y="1233"/>
                    <a:pt x="21913" y="959"/>
                    <a:pt x="21913" y="617"/>
                  </a:cubicBezTo>
                  <a:cubicBezTo>
                    <a:pt x="21913" y="274"/>
                    <a:pt x="21639" y="0"/>
                    <a:pt x="21297" y="0"/>
                  </a:cubicBezTo>
                  <a:close/>
                </a:path>
              </a:pathLst>
            </a:custGeom>
            <a:solidFill>
              <a:schemeClr val="accent2"/>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9"/>
            <p:cNvSpPr/>
            <p:nvPr/>
          </p:nvSpPr>
          <p:spPr>
            <a:xfrm>
              <a:off x="2383475" y="1580850"/>
              <a:ext cx="215725" cy="295025"/>
            </a:xfrm>
            <a:custGeom>
              <a:avLst/>
              <a:gdLst/>
              <a:ahLst/>
              <a:cxnLst/>
              <a:rect l="l" t="t" r="r" b="b"/>
              <a:pathLst>
                <a:path w="8629" h="11801" extrusionOk="0">
                  <a:moveTo>
                    <a:pt x="4315" y="0"/>
                  </a:moveTo>
                  <a:cubicBezTo>
                    <a:pt x="2899" y="0"/>
                    <a:pt x="1758" y="1141"/>
                    <a:pt x="1758" y="2557"/>
                  </a:cubicBezTo>
                  <a:cubicBezTo>
                    <a:pt x="1758" y="3743"/>
                    <a:pt x="2580" y="4748"/>
                    <a:pt x="3676" y="5022"/>
                  </a:cubicBezTo>
                  <a:cubicBezTo>
                    <a:pt x="1598" y="5501"/>
                    <a:pt x="1" y="8240"/>
                    <a:pt x="1" y="11573"/>
                  </a:cubicBezTo>
                  <a:cubicBezTo>
                    <a:pt x="1" y="11664"/>
                    <a:pt x="1" y="11732"/>
                    <a:pt x="1" y="11801"/>
                  </a:cubicBezTo>
                  <a:lnTo>
                    <a:pt x="8629" y="11801"/>
                  </a:lnTo>
                  <a:cubicBezTo>
                    <a:pt x="8629" y="11732"/>
                    <a:pt x="8629" y="11664"/>
                    <a:pt x="8629" y="11573"/>
                  </a:cubicBezTo>
                  <a:cubicBezTo>
                    <a:pt x="8629" y="8240"/>
                    <a:pt x="7031" y="5501"/>
                    <a:pt x="4931" y="5022"/>
                  </a:cubicBezTo>
                  <a:cubicBezTo>
                    <a:pt x="6049" y="4748"/>
                    <a:pt x="6871" y="3743"/>
                    <a:pt x="6871" y="2557"/>
                  </a:cubicBezTo>
                  <a:cubicBezTo>
                    <a:pt x="6871" y="1141"/>
                    <a:pt x="5730" y="0"/>
                    <a:pt x="4315" y="0"/>
                  </a:cubicBezTo>
                  <a:close/>
                </a:path>
              </a:pathLst>
            </a:custGeom>
            <a:solidFill>
              <a:schemeClr val="lt1"/>
            </a:soli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3" name="Google Shape;1703;p79"/>
            <p:cNvGrpSpPr/>
            <p:nvPr/>
          </p:nvGrpSpPr>
          <p:grpSpPr>
            <a:xfrm>
              <a:off x="2118700" y="1980850"/>
              <a:ext cx="1302775" cy="1309625"/>
              <a:chOff x="2292125" y="1980850"/>
              <a:chExt cx="1302775" cy="1309625"/>
            </a:xfrm>
          </p:grpSpPr>
          <p:sp>
            <p:nvSpPr>
              <p:cNvPr id="1704" name="Google Shape;1704;p79"/>
              <p:cNvSpPr/>
              <p:nvPr/>
            </p:nvSpPr>
            <p:spPr>
              <a:xfrm>
                <a:off x="3148650" y="1980850"/>
                <a:ext cx="71350" cy="99325"/>
              </a:xfrm>
              <a:custGeom>
                <a:avLst/>
                <a:gdLst/>
                <a:ahLst/>
                <a:cxnLst/>
                <a:rect l="l" t="t" r="r" b="b"/>
                <a:pathLst>
                  <a:path w="2854" h="3973" extrusionOk="0">
                    <a:moveTo>
                      <a:pt x="2854" y="1"/>
                    </a:moveTo>
                    <a:lnTo>
                      <a:pt x="1" y="1986"/>
                    </a:lnTo>
                    <a:lnTo>
                      <a:pt x="2854" y="3972"/>
                    </a:lnTo>
                    <a:lnTo>
                      <a:pt x="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9"/>
              <p:cNvSpPr/>
              <p:nvPr/>
            </p:nvSpPr>
            <p:spPr>
              <a:xfrm>
                <a:off x="3061925" y="1980850"/>
                <a:ext cx="71350" cy="99325"/>
              </a:xfrm>
              <a:custGeom>
                <a:avLst/>
                <a:gdLst/>
                <a:ahLst/>
                <a:cxnLst/>
                <a:rect l="l" t="t" r="r" b="b"/>
                <a:pathLst>
                  <a:path w="2854" h="3973" extrusionOk="0">
                    <a:moveTo>
                      <a:pt x="2853" y="1"/>
                    </a:moveTo>
                    <a:lnTo>
                      <a:pt x="0" y="1986"/>
                    </a:lnTo>
                    <a:lnTo>
                      <a:pt x="2853" y="3972"/>
                    </a:lnTo>
                    <a:lnTo>
                      <a:pt x="28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9"/>
              <p:cNvSpPr/>
              <p:nvPr/>
            </p:nvSpPr>
            <p:spPr>
              <a:xfrm>
                <a:off x="2975175" y="1980850"/>
                <a:ext cx="70775" cy="99325"/>
              </a:xfrm>
              <a:custGeom>
                <a:avLst/>
                <a:gdLst/>
                <a:ahLst/>
                <a:cxnLst/>
                <a:rect l="l" t="t" r="r" b="b"/>
                <a:pathLst>
                  <a:path w="2831" h="3973" extrusionOk="0">
                    <a:moveTo>
                      <a:pt x="2831" y="1"/>
                    </a:moveTo>
                    <a:lnTo>
                      <a:pt x="1" y="1986"/>
                    </a:lnTo>
                    <a:lnTo>
                      <a:pt x="2831" y="3972"/>
                    </a:lnTo>
                    <a:lnTo>
                      <a:pt x="28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9"/>
              <p:cNvSpPr/>
              <p:nvPr/>
            </p:nvSpPr>
            <p:spPr>
              <a:xfrm>
                <a:off x="2887875" y="1980850"/>
                <a:ext cx="71350" cy="99325"/>
              </a:xfrm>
              <a:custGeom>
                <a:avLst/>
                <a:gdLst/>
                <a:ahLst/>
                <a:cxnLst/>
                <a:rect l="l" t="t" r="r" b="b"/>
                <a:pathLst>
                  <a:path w="2854" h="3973" extrusionOk="0">
                    <a:moveTo>
                      <a:pt x="2854" y="1"/>
                    </a:moveTo>
                    <a:lnTo>
                      <a:pt x="0" y="1986"/>
                    </a:lnTo>
                    <a:lnTo>
                      <a:pt x="2854" y="3972"/>
                    </a:lnTo>
                    <a:lnTo>
                      <a:pt x="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9"/>
              <p:cNvSpPr/>
              <p:nvPr/>
            </p:nvSpPr>
            <p:spPr>
              <a:xfrm>
                <a:off x="3524125" y="3191725"/>
                <a:ext cx="70775" cy="98750"/>
              </a:xfrm>
              <a:custGeom>
                <a:avLst/>
                <a:gdLst/>
                <a:ahLst/>
                <a:cxnLst/>
                <a:rect l="l" t="t" r="r" b="b"/>
                <a:pathLst>
                  <a:path w="2831" h="3950" extrusionOk="0">
                    <a:moveTo>
                      <a:pt x="2831" y="1"/>
                    </a:moveTo>
                    <a:lnTo>
                      <a:pt x="1" y="1987"/>
                    </a:lnTo>
                    <a:lnTo>
                      <a:pt x="2831" y="3950"/>
                    </a:lnTo>
                    <a:lnTo>
                      <a:pt x="28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9"/>
              <p:cNvSpPr/>
              <p:nvPr/>
            </p:nvSpPr>
            <p:spPr>
              <a:xfrm>
                <a:off x="3436825" y="3191725"/>
                <a:ext cx="71350" cy="98750"/>
              </a:xfrm>
              <a:custGeom>
                <a:avLst/>
                <a:gdLst/>
                <a:ahLst/>
                <a:cxnLst/>
                <a:rect l="l" t="t" r="r" b="b"/>
                <a:pathLst>
                  <a:path w="2854" h="3950" extrusionOk="0">
                    <a:moveTo>
                      <a:pt x="2853" y="1"/>
                    </a:moveTo>
                    <a:lnTo>
                      <a:pt x="0" y="1987"/>
                    </a:lnTo>
                    <a:lnTo>
                      <a:pt x="2853" y="3950"/>
                    </a:lnTo>
                    <a:lnTo>
                      <a:pt x="28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9"/>
              <p:cNvSpPr/>
              <p:nvPr/>
            </p:nvSpPr>
            <p:spPr>
              <a:xfrm>
                <a:off x="3350075" y="3191725"/>
                <a:ext cx="71375" cy="98750"/>
              </a:xfrm>
              <a:custGeom>
                <a:avLst/>
                <a:gdLst/>
                <a:ahLst/>
                <a:cxnLst/>
                <a:rect l="l" t="t" r="r" b="b"/>
                <a:pathLst>
                  <a:path w="2855" h="3950" extrusionOk="0">
                    <a:moveTo>
                      <a:pt x="2854" y="1"/>
                    </a:moveTo>
                    <a:lnTo>
                      <a:pt x="1" y="1987"/>
                    </a:lnTo>
                    <a:lnTo>
                      <a:pt x="2854" y="3950"/>
                    </a:lnTo>
                    <a:lnTo>
                      <a:pt x="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9"/>
              <p:cNvSpPr/>
              <p:nvPr/>
            </p:nvSpPr>
            <p:spPr>
              <a:xfrm>
                <a:off x="3263350" y="3191725"/>
                <a:ext cx="70775" cy="98750"/>
              </a:xfrm>
              <a:custGeom>
                <a:avLst/>
                <a:gdLst/>
                <a:ahLst/>
                <a:cxnLst/>
                <a:rect l="l" t="t" r="r" b="b"/>
                <a:pathLst>
                  <a:path w="2831" h="3950" extrusionOk="0">
                    <a:moveTo>
                      <a:pt x="2831" y="1"/>
                    </a:moveTo>
                    <a:lnTo>
                      <a:pt x="0" y="1987"/>
                    </a:lnTo>
                    <a:lnTo>
                      <a:pt x="2831" y="3950"/>
                    </a:lnTo>
                    <a:lnTo>
                      <a:pt x="28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9"/>
              <p:cNvSpPr/>
              <p:nvPr/>
            </p:nvSpPr>
            <p:spPr>
              <a:xfrm>
                <a:off x="3018550" y="2566325"/>
                <a:ext cx="71350" cy="98750"/>
              </a:xfrm>
              <a:custGeom>
                <a:avLst/>
                <a:gdLst/>
                <a:ahLst/>
                <a:cxnLst/>
                <a:rect l="l" t="t" r="r" b="b"/>
                <a:pathLst>
                  <a:path w="2854" h="3950" extrusionOk="0">
                    <a:moveTo>
                      <a:pt x="2854" y="0"/>
                    </a:moveTo>
                    <a:lnTo>
                      <a:pt x="0" y="1963"/>
                    </a:lnTo>
                    <a:lnTo>
                      <a:pt x="2854" y="3949"/>
                    </a:lnTo>
                    <a:lnTo>
                      <a:pt x="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9"/>
              <p:cNvSpPr/>
              <p:nvPr/>
            </p:nvSpPr>
            <p:spPr>
              <a:xfrm>
                <a:off x="2931800" y="2566325"/>
                <a:ext cx="70800" cy="98750"/>
              </a:xfrm>
              <a:custGeom>
                <a:avLst/>
                <a:gdLst/>
                <a:ahLst/>
                <a:cxnLst/>
                <a:rect l="l" t="t" r="r" b="b"/>
                <a:pathLst>
                  <a:path w="2832" h="3950" extrusionOk="0">
                    <a:moveTo>
                      <a:pt x="2831" y="0"/>
                    </a:moveTo>
                    <a:lnTo>
                      <a:pt x="1" y="1963"/>
                    </a:lnTo>
                    <a:lnTo>
                      <a:pt x="2831" y="3949"/>
                    </a:lnTo>
                    <a:lnTo>
                      <a:pt x="28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9"/>
              <p:cNvSpPr/>
              <p:nvPr/>
            </p:nvSpPr>
            <p:spPr>
              <a:xfrm>
                <a:off x="2844500" y="2566325"/>
                <a:ext cx="71350" cy="98750"/>
              </a:xfrm>
              <a:custGeom>
                <a:avLst/>
                <a:gdLst/>
                <a:ahLst/>
                <a:cxnLst/>
                <a:rect l="l" t="t" r="r" b="b"/>
                <a:pathLst>
                  <a:path w="2854" h="3950" extrusionOk="0">
                    <a:moveTo>
                      <a:pt x="2854" y="0"/>
                    </a:moveTo>
                    <a:lnTo>
                      <a:pt x="1" y="1963"/>
                    </a:lnTo>
                    <a:lnTo>
                      <a:pt x="2854" y="3949"/>
                    </a:lnTo>
                    <a:lnTo>
                      <a:pt x="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9"/>
              <p:cNvSpPr/>
              <p:nvPr/>
            </p:nvSpPr>
            <p:spPr>
              <a:xfrm>
                <a:off x="2757775" y="2566325"/>
                <a:ext cx="71350" cy="98750"/>
              </a:xfrm>
              <a:custGeom>
                <a:avLst/>
                <a:gdLst/>
                <a:ahLst/>
                <a:cxnLst/>
                <a:rect l="l" t="t" r="r" b="b"/>
                <a:pathLst>
                  <a:path w="2854" h="3950" extrusionOk="0">
                    <a:moveTo>
                      <a:pt x="2853" y="0"/>
                    </a:moveTo>
                    <a:lnTo>
                      <a:pt x="0" y="1963"/>
                    </a:lnTo>
                    <a:lnTo>
                      <a:pt x="2853" y="3949"/>
                    </a:lnTo>
                    <a:lnTo>
                      <a:pt x="28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9"/>
              <p:cNvSpPr/>
              <p:nvPr/>
            </p:nvSpPr>
            <p:spPr>
              <a:xfrm>
                <a:off x="3018550" y="2566325"/>
                <a:ext cx="71350" cy="98750"/>
              </a:xfrm>
              <a:custGeom>
                <a:avLst/>
                <a:gdLst/>
                <a:ahLst/>
                <a:cxnLst/>
                <a:rect l="l" t="t" r="r" b="b"/>
                <a:pathLst>
                  <a:path w="2854" h="3950" extrusionOk="0">
                    <a:moveTo>
                      <a:pt x="2854" y="0"/>
                    </a:moveTo>
                    <a:lnTo>
                      <a:pt x="0" y="1963"/>
                    </a:lnTo>
                    <a:lnTo>
                      <a:pt x="2854" y="3949"/>
                    </a:lnTo>
                    <a:lnTo>
                      <a:pt x="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9"/>
              <p:cNvSpPr/>
              <p:nvPr/>
            </p:nvSpPr>
            <p:spPr>
              <a:xfrm>
                <a:off x="2931800" y="2566325"/>
                <a:ext cx="70800" cy="98750"/>
              </a:xfrm>
              <a:custGeom>
                <a:avLst/>
                <a:gdLst/>
                <a:ahLst/>
                <a:cxnLst/>
                <a:rect l="l" t="t" r="r" b="b"/>
                <a:pathLst>
                  <a:path w="2832" h="3950" extrusionOk="0">
                    <a:moveTo>
                      <a:pt x="2831" y="0"/>
                    </a:moveTo>
                    <a:lnTo>
                      <a:pt x="1" y="1963"/>
                    </a:lnTo>
                    <a:lnTo>
                      <a:pt x="2831" y="3949"/>
                    </a:lnTo>
                    <a:lnTo>
                      <a:pt x="28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9"/>
              <p:cNvSpPr/>
              <p:nvPr/>
            </p:nvSpPr>
            <p:spPr>
              <a:xfrm>
                <a:off x="2844500" y="2566325"/>
                <a:ext cx="71350" cy="98750"/>
              </a:xfrm>
              <a:custGeom>
                <a:avLst/>
                <a:gdLst/>
                <a:ahLst/>
                <a:cxnLst/>
                <a:rect l="l" t="t" r="r" b="b"/>
                <a:pathLst>
                  <a:path w="2854" h="3950" extrusionOk="0">
                    <a:moveTo>
                      <a:pt x="2854" y="0"/>
                    </a:moveTo>
                    <a:lnTo>
                      <a:pt x="1" y="1963"/>
                    </a:lnTo>
                    <a:lnTo>
                      <a:pt x="2854" y="3949"/>
                    </a:lnTo>
                    <a:lnTo>
                      <a:pt x="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9"/>
              <p:cNvSpPr/>
              <p:nvPr/>
            </p:nvSpPr>
            <p:spPr>
              <a:xfrm>
                <a:off x="2757775" y="2566325"/>
                <a:ext cx="71350" cy="98750"/>
              </a:xfrm>
              <a:custGeom>
                <a:avLst/>
                <a:gdLst/>
                <a:ahLst/>
                <a:cxnLst/>
                <a:rect l="l" t="t" r="r" b="b"/>
                <a:pathLst>
                  <a:path w="2854" h="3950" extrusionOk="0">
                    <a:moveTo>
                      <a:pt x="2853" y="0"/>
                    </a:moveTo>
                    <a:lnTo>
                      <a:pt x="0" y="1963"/>
                    </a:lnTo>
                    <a:lnTo>
                      <a:pt x="2853" y="3949"/>
                    </a:lnTo>
                    <a:lnTo>
                      <a:pt x="28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9"/>
              <p:cNvSpPr/>
              <p:nvPr/>
            </p:nvSpPr>
            <p:spPr>
              <a:xfrm>
                <a:off x="2532375" y="3015400"/>
                <a:ext cx="71350" cy="98750"/>
              </a:xfrm>
              <a:custGeom>
                <a:avLst/>
                <a:gdLst/>
                <a:ahLst/>
                <a:cxnLst/>
                <a:rect l="l" t="t" r="r" b="b"/>
                <a:pathLst>
                  <a:path w="2854" h="3950" extrusionOk="0">
                    <a:moveTo>
                      <a:pt x="0" y="1"/>
                    </a:moveTo>
                    <a:lnTo>
                      <a:pt x="0" y="3950"/>
                    </a:lnTo>
                    <a:lnTo>
                      <a:pt x="2853" y="19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9"/>
              <p:cNvSpPr/>
              <p:nvPr/>
            </p:nvSpPr>
            <p:spPr>
              <a:xfrm>
                <a:off x="2619100" y="3015400"/>
                <a:ext cx="71350" cy="98750"/>
              </a:xfrm>
              <a:custGeom>
                <a:avLst/>
                <a:gdLst/>
                <a:ahLst/>
                <a:cxnLst/>
                <a:rect l="l" t="t" r="r" b="b"/>
                <a:pathLst>
                  <a:path w="2854" h="3950" extrusionOk="0">
                    <a:moveTo>
                      <a:pt x="1" y="1"/>
                    </a:moveTo>
                    <a:lnTo>
                      <a:pt x="1" y="3950"/>
                    </a:lnTo>
                    <a:lnTo>
                      <a:pt x="2854" y="198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9"/>
              <p:cNvSpPr/>
              <p:nvPr/>
            </p:nvSpPr>
            <p:spPr>
              <a:xfrm>
                <a:off x="2705850" y="3015400"/>
                <a:ext cx="71350" cy="98750"/>
              </a:xfrm>
              <a:custGeom>
                <a:avLst/>
                <a:gdLst/>
                <a:ahLst/>
                <a:cxnLst/>
                <a:rect l="l" t="t" r="r" b="b"/>
                <a:pathLst>
                  <a:path w="2854" h="3950" extrusionOk="0">
                    <a:moveTo>
                      <a:pt x="0" y="1"/>
                    </a:moveTo>
                    <a:lnTo>
                      <a:pt x="0" y="3950"/>
                    </a:lnTo>
                    <a:lnTo>
                      <a:pt x="2853" y="19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9"/>
              <p:cNvSpPr/>
              <p:nvPr/>
            </p:nvSpPr>
            <p:spPr>
              <a:xfrm>
                <a:off x="2793150" y="3015400"/>
                <a:ext cx="70775" cy="98750"/>
              </a:xfrm>
              <a:custGeom>
                <a:avLst/>
                <a:gdLst/>
                <a:ahLst/>
                <a:cxnLst/>
                <a:rect l="l" t="t" r="r" b="b"/>
                <a:pathLst>
                  <a:path w="2831" h="3950" extrusionOk="0">
                    <a:moveTo>
                      <a:pt x="0" y="1"/>
                    </a:moveTo>
                    <a:lnTo>
                      <a:pt x="0" y="3950"/>
                    </a:lnTo>
                    <a:lnTo>
                      <a:pt x="2831" y="19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9"/>
              <p:cNvSpPr/>
              <p:nvPr/>
            </p:nvSpPr>
            <p:spPr>
              <a:xfrm>
                <a:off x="2292125" y="2201125"/>
                <a:ext cx="70800" cy="98725"/>
              </a:xfrm>
              <a:custGeom>
                <a:avLst/>
                <a:gdLst/>
                <a:ahLst/>
                <a:cxnLst/>
                <a:rect l="l" t="t" r="r" b="b"/>
                <a:pathLst>
                  <a:path w="2832" h="3949" extrusionOk="0">
                    <a:moveTo>
                      <a:pt x="1" y="0"/>
                    </a:moveTo>
                    <a:lnTo>
                      <a:pt x="1" y="3949"/>
                    </a:lnTo>
                    <a:lnTo>
                      <a:pt x="2831" y="198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9"/>
              <p:cNvSpPr/>
              <p:nvPr/>
            </p:nvSpPr>
            <p:spPr>
              <a:xfrm>
                <a:off x="2378875" y="2201125"/>
                <a:ext cx="71350" cy="98725"/>
              </a:xfrm>
              <a:custGeom>
                <a:avLst/>
                <a:gdLst/>
                <a:ahLst/>
                <a:cxnLst/>
                <a:rect l="l" t="t" r="r" b="b"/>
                <a:pathLst>
                  <a:path w="2854" h="3949" extrusionOk="0">
                    <a:moveTo>
                      <a:pt x="0" y="0"/>
                    </a:moveTo>
                    <a:lnTo>
                      <a:pt x="0" y="3949"/>
                    </a:lnTo>
                    <a:lnTo>
                      <a:pt x="2853" y="198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9"/>
              <p:cNvSpPr/>
              <p:nvPr/>
            </p:nvSpPr>
            <p:spPr>
              <a:xfrm>
                <a:off x="2465600" y="2201125"/>
                <a:ext cx="71350" cy="98725"/>
              </a:xfrm>
              <a:custGeom>
                <a:avLst/>
                <a:gdLst/>
                <a:ahLst/>
                <a:cxnLst/>
                <a:rect l="l" t="t" r="r" b="b"/>
                <a:pathLst>
                  <a:path w="2854" h="3949" extrusionOk="0">
                    <a:moveTo>
                      <a:pt x="1" y="0"/>
                    </a:moveTo>
                    <a:lnTo>
                      <a:pt x="1" y="3949"/>
                    </a:lnTo>
                    <a:lnTo>
                      <a:pt x="2854" y="198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9"/>
              <p:cNvSpPr/>
              <p:nvPr/>
            </p:nvSpPr>
            <p:spPr>
              <a:xfrm>
                <a:off x="2552900" y="2201125"/>
                <a:ext cx="70800" cy="98725"/>
              </a:xfrm>
              <a:custGeom>
                <a:avLst/>
                <a:gdLst/>
                <a:ahLst/>
                <a:cxnLst/>
                <a:rect l="l" t="t" r="r" b="b"/>
                <a:pathLst>
                  <a:path w="2832" h="3949" extrusionOk="0">
                    <a:moveTo>
                      <a:pt x="1" y="0"/>
                    </a:moveTo>
                    <a:lnTo>
                      <a:pt x="1" y="3949"/>
                    </a:lnTo>
                    <a:lnTo>
                      <a:pt x="2831" y="198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79"/>
            <p:cNvGrpSpPr/>
            <p:nvPr/>
          </p:nvGrpSpPr>
          <p:grpSpPr>
            <a:xfrm>
              <a:off x="1606275" y="2799700"/>
              <a:ext cx="835425" cy="530150"/>
              <a:chOff x="1779700" y="2799700"/>
              <a:chExt cx="835425" cy="530150"/>
            </a:xfrm>
          </p:grpSpPr>
          <p:sp>
            <p:nvSpPr>
              <p:cNvPr id="1729" name="Google Shape;1729;p79"/>
              <p:cNvSpPr/>
              <p:nvPr/>
            </p:nvSpPr>
            <p:spPr>
              <a:xfrm>
                <a:off x="1779700" y="2799700"/>
                <a:ext cx="835425" cy="530150"/>
              </a:xfrm>
              <a:custGeom>
                <a:avLst/>
                <a:gdLst/>
                <a:ahLst/>
                <a:cxnLst/>
                <a:rect l="l" t="t" r="r" b="b"/>
                <a:pathLst>
                  <a:path w="33417" h="21206" extrusionOk="0">
                    <a:moveTo>
                      <a:pt x="3835" y="1"/>
                    </a:moveTo>
                    <a:cubicBezTo>
                      <a:pt x="1713" y="1"/>
                      <a:pt x="1" y="1736"/>
                      <a:pt x="1" y="3836"/>
                    </a:cubicBezTo>
                    <a:lnTo>
                      <a:pt x="1" y="17371"/>
                    </a:lnTo>
                    <a:cubicBezTo>
                      <a:pt x="1" y="19494"/>
                      <a:pt x="1713" y="21206"/>
                      <a:pt x="3835" y="21206"/>
                    </a:cubicBezTo>
                    <a:lnTo>
                      <a:pt x="29582" y="21206"/>
                    </a:lnTo>
                    <a:cubicBezTo>
                      <a:pt x="31705" y="21206"/>
                      <a:pt x="33417" y="19494"/>
                      <a:pt x="33417" y="17371"/>
                    </a:cubicBezTo>
                    <a:lnTo>
                      <a:pt x="33417" y="3836"/>
                    </a:lnTo>
                    <a:cubicBezTo>
                      <a:pt x="33417" y="1736"/>
                      <a:pt x="31705" y="1"/>
                      <a:pt x="29582" y="1"/>
                    </a:cubicBezTo>
                    <a:close/>
                  </a:path>
                </a:pathLst>
              </a:custGeom>
              <a:gradFill>
                <a:gsLst>
                  <a:gs pos="0">
                    <a:srgbClr val="81EEEB"/>
                  </a:gs>
                  <a:gs pos="100000">
                    <a:srgbClr val="3AE4DF"/>
                  </a:gs>
                </a:gsLst>
                <a:lin ang="8099331" scaled="0"/>
              </a:gradFill>
              <a:ln>
                <a:noFill/>
              </a:ln>
              <a:effectLst>
                <a:outerShdw blurRad="57150" dist="19050" dir="5400000" algn="bl" rotWithShape="0">
                  <a:schemeClr val="dk1">
                    <a:alpha val="20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9"/>
              <p:cNvSpPr/>
              <p:nvPr/>
            </p:nvSpPr>
            <p:spPr>
              <a:xfrm>
                <a:off x="2013650" y="2880750"/>
                <a:ext cx="368100" cy="368075"/>
              </a:xfrm>
              <a:custGeom>
                <a:avLst/>
                <a:gdLst/>
                <a:ahLst/>
                <a:cxnLst/>
                <a:rect l="l" t="t" r="r" b="b"/>
                <a:pathLst>
                  <a:path w="14724" h="14723" extrusionOk="0">
                    <a:moveTo>
                      <a:pt x="7351" y="0"/>
                    </a:moveTo>
                    <a:cubicBezTo>
                      <a:pt x="3288" y="0"/>
                      <a:pt x="1" y="3287"/>
                      <a:pt x="1" y="7373"/>
                    </a:cubicBezTo>
                    <a:cubicBezTo>
                      <a:pt x="1" y="11436"/>
                      <a:pt x="3288" y="14722"/>
                      <a:pt x="7351" y="14722"/>
                    </a:cubicBezTo>
                    <a:cubicBezTo>
                      <a:pt x="11414" y="14722"/>
                      <a:pt x="14723" y="11436"/>
                      <a:pt x="14723" y="7373"/>
                    </a:cubicBezTo>
                    <a:cubicBezTo>
                      <a:pt x="14723" y="3287"/>
                      <a:pt x="11414" y="0"/>
                      <a:pt x="7351" y="0"/>
                    </a:cubicBezTo>
                    <a:close/>
                  </a:path>
                </a:pathLst>
              </a:custGeom>
              <a:solidFill>
                <a:schemeClr val="accent1"/>
              </a:solidFill>
              <a:ln>
                <a:noFill/>
              </a:ln>
              <a:effectLst>
                <a:outerShdw blurRad="57150" dist="19050" dir="5400000" algn="bl" rotWithShape="0">
                  <a:schemeClr val="dk1">
                    <a:alpha val="20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9"/>
              <p:cNvSpPr/>
              <p:nvPr/>
            </p:nvSpPr>
            <p:spPr>
              <a:xfrm>
                <a:off x="2116075" y="2970325"/>
                <a:ext cx="163225" cy="188900"/>
              </a:xfrm>
              <a:custGeom>
                <a:avLst/>
                <a:gdLst/>
                <a:ahLst/>
                <a:cxnLst/>
                <a:rect l="l" t="t" r="r" b="b"/>
                <a:pathLst>
                  <a:path w="6529" h="7556" extrusionOk="0">
                    <a:moveTo>
                      <a:pt x="1" y="1"/>
                    </a:moveTo>
                    <a:lnTo>
                      <a:pt x="1" y="7556"/>
                    </a:lnTo>
                    <a:lnTo>
                      <a:pt x="6529" y="3790"/>
                    </a:lnTo>
                    <a:lnTo>
                      <a:pt x="1" y="1"/>
                    </a:lnTo>
                    <a:close/>
                  </a:path>
                </a:pathLst>
              </a:custGeom>
              <a:solidFill>
                <a:schemeClr val="accent6"/>
              </a:solidFill>
              <a:ln>
                <a:noFill/>
              </a:ln>
              <a:effectLst>
                <a:outerShdw blurRad="57150" dist="1905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79"/>
            <p:cNvGrpSpPr/>
            <p:nvPr/>
          </p:nvGrpSpPr>
          <p:grpSpPr>
            <a:xfrm>
              <a:off x="3314175" y="3021125"/>
              <a:ext cx="631725" cy="439975"/>
              <a:chOff x="3487600" y="3021125"/>
              <a:chExt cx="631725" cy="439975"/>
            </a:xfrm>
          </p:grpSpPr>
          <p:sp>
            <p:nvSpPr>
              <p:cNvPr id="1733" name="Google Shape;1733;p79"/>
              <p:cNvSpPr/>
              <p:nvPr/>
            </p:nvSpPr>
            <p:spPr>
              <a:xfrm>
                <a:off x="3487600" y="3021125"/>
                <a:ext cx="631725" cy="198025"/>
              </a:xfrm>
              <a:custGeom>
                <a:avLst/>
                <a:gdLst/>
                <a:ahLst/>
                <a:cxnLst/>
                <a:rect l="l" t="t" r="r" b="b"/>
                <a:pathLst>
                  <a:path w="25269" h="7921" extrusionOk="0">
                    <a:moveTo>
                      <a:pt x="3972" y="0"/>
                    </a:moveTo>
                    <a:cubicBezTo>
                      <a:pt x="1781" y="0"/>
                      <a:pt x="1" y="1780"/>
                      <a:pt x="1" y="3949"/>
                    </a:cubicBezTo>
                    <a:cubicBezTo>
                      <a:pt x="1" y="6140"/>
                      <a:pt x="1781" y="7920"/>
                      <a:pt x="3972" y="7920"/>
                    </a:cubicBezTo>
                    <a:lnTo>
                      <a:pt x="21297" y="7920"/>
                    </a:lnTo>
                    <a:cubicBezTo>
                      <a:pt x="23488" y="7920"/>
                      <a:pt x="25268" y="6140"/>
                      <a:pt x="25268" y="3949"/>
                    </a:cubicBezTo>
                    <a:cubicBezTo>
                      <a:pt x="25268" y="1780"/>
                      <a:pt x="23488" y="0"/>
                      <a:pt x="21297" y="0"/>
                    </a:cubicBezTo>
                    <a:close/>
                  </a:path>
                </a:pathLst>
              </a:custGeom>
              <a:gradFill>
                <a:gsLst>
                  <a:gs pos="0">
                    <a:srgbClr val="5352EE"/>
                  </a:gs>
                  <a:gs pos="100000">
                    <a:srgbClr val="7882F3"/>
                  </a:gs>
                </a:gsLst>
                <a:lin ang="10801400" scaled="0"/>
              </a:gradFill>
              <a:ln>
                <a:noFill/>
              </a:ln>
              <a:effectLst>
                <a:outerShdw blurRad="57150" dist="19050" dir="5400000" algn="bl" rotWithShape="0">
                  <a:schemeClr val="dk1">
                    <a:alpha val="17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9"/>
              <p:cNvSpPr/>
              <p:nvPr/>
            </p:nvSpPr>
            <p:spPr>
              <a:xfrm>
                <a:off x="3551525" y="3050800"/>
                <a:ext cx="138100" cy="138675"/>
              </a:xfrm>
              <a:custGeom>
                <a:avLst/>
                <a:gdLst/>
                <a:ahLst/>
                <a:cxnLst/>
                <a:rect l="l" t="t" r="r" b="b"/>
                <a:pathLst>
                  <a:path w="5524" h="5547" extrusionOk="0">
                    <a:moveTo>
                      <a:pt x="2762" y="0"/>
                    </a:moveTo>
                    <a:cubicBezTo>
                      <a:pt x="1233" y="0"/>
                      <a:pt x="0" y="1233"/>
                      <a:pt x="0" y="2762"/>
                    </a:cubicBezTo>
                    <a:cubicBezTo>
                      <a:pt x="0" y="4291"/>
                      <a:pt x="1233" y="5547"/>
                      <a:pt x="2762" y="5547"/>
                    </a:cubicBezTo>
                    <a:cubicBezTo>
                      <a:pt x="4291" y="5547"/>
                      <a:pt x="5524" y="4291"/>
                      <a:pt x="5524" y="2762"/>
                    </a:cubicBezTo>
                    <a:cubicBezTo>
                      <a:pt x="5524" y="1233"/>
                      <a:pt x="4291" y="0"/>
                      <a:pt x="2762" y="0"/>
                    </a:cubicBezTo>
                    <a:close/>
                  </a:path>
                </a:pathLst>
              </a:custGeom>
              <a:solidFill>
                <a:schemeClr val="accent6"/>
              </a:solidFill>
              <a:ln>
                <a:noFill/>
              </a:ln>
              <a:effectLst>
                <a:outerShdw blurRad="57150" dist="19050" dir="5400000" algn="bl" rotWithShape="0">
                  <a:schemeClr val="dk1">
                    <a:alpha val="17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9"/>
              <p:cNvSpPr/>
              <p:nvPr/>
            </p:nvSpPr>
            <p:spPr>
              <a:xfrm>
                <a:off x="3487600" y="3263075"/>
                <a:ext cx="631725" cy="198025"/>
              </a:xfrm>
              <a:custGeom>
                <a:avLst/>
                <a:gdLst/>
                <a:ahLst/>
                <a:cxnLst/>
                <a:rect l="l" t="t" r="r" b="b"/>
                <a:pathLst>
                  <a:path w="25269" h="7921" extrusionOk="0">
                    <a:moveTo>
                      <a:pt x="3972" y="0"/>
                    </a:moveTo>
                    <a:cubicBezTo>
                      <a:pt x="1781" y="0"/>
                      <a:pt x="1" y="1780"/>
                      <a:pt x="1" y="3972"/>
                    </a:cubicBezTo>
                    <a:cubicBezTo>
                      <a:pt x="1" y="6163"/>
                      <a:pt x="1781" y="7920"/>
                      <a:pt x="3972" y="7920"/>
                    </a:cubicBezTo>
                    <a:lnTo>
                      <a:pt x="21297" y="7920"/>
                    </a:lnTo>
                    <a:cubicBezTo>
                      <a:pt x="23488" y="7920"/>
                      <a:pt x="25268" y="6163"/>
                      <a:pt x="25268" y="3972"/>
                    </a:cubicBezTo>
                    <a:cubicBezTo>
                      <a:pt x="25268" y="1780"/>
                      <a:pt x="23488" y="0"/>
                      <a:pt x="21297" y="0"/>
                    </a:cubicBezTo>
                    <a:close/>
                  </a:path>
                </a:pathLst>
              </a:custGeom>
              <a:gradFill>
                <a:gsLst>
                  <a:gs pos="0">
                    <a:srgbClr val="5352EE"/>
                  </a:gs>
                  <a:gs pos="100000">
                    <a:srgbClr val="7882F3"/>
                  </a:gs>
                </a:gsLst>
                <a:lin ang="10801400" scaled="0"/>
              </a:gradFill>
              <a:ln>
                <a:noFill/>
              </a:ln>
              <a:effectLst>
                <a:outerShdw blurRad="57150" dist="19050" dir="5400000" algn="bl" rotWithShape="0">
                  <a:schemeClr val="dk1">
                    <a:alpha val="17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9"/>
              <p:cNvSpPr/>
              <p:nvPr/>
            </p:nvSpPr>
            <p:spPr>
              <a:xfrm>
                <a:off x="3916725" y="3293300"/>
                <a:ext cx="138675" cy="138125"/>
              </a:xfrm>
              <a:custGeom>
                <a:avLst/>
                <a:gdLst/>
                <a:ahLst/>
                <a:cxnLst/>
                <a:rect l="l" t="t" r="r" b="b"/>
                <a:pathLst>
                  <a:path w="5547" h="5525" extrusionOk="0">
                    <a:moveTo>
                      <a:pt x="2762" y="1"/>
                    </a:moveTo>
                    <a:cubicBezTo>
                      <a:pt x="1233" y="1"/>
                      <a:pt x="0" y="1233"/>
                      <a:pt x="0" y="2763"/>
                    </a:cubicBezTo>
                    <a:cubicBezTo>
                      <a:pt x="0" y="4292"/>
                      <a:pt x="1233" y="5524"/>
                      <a:pt x="2762" y="5524"/>
                    </a:cubicBezTo>
                    <a:cubicBezTo>
                      <a:pt x="4292" y="5524"/>
                      <a:pt x="5547" y="4292"/>
                      <a:pt x="5547" y="2763"/>
                    </a:cubicBezTo>
                    <a:cubicBezTo>
                      <a:pt x="5547" y="1233"/>
                      <a:pt x="4292" y="1"/>
                      <a:pt x="2762" y="1"/>
                    </a:cubicBezTo>
                    <a:close/>
                  </a:path>
                </a:pathLst>
              </a:custGeom>
              <a:solidFill>
                <a:schemeClr val="accent6"/>
              </a:solidFill>
              <a:ln>
                <a:noFill/>
              </a:ln>
              <a:effectLst>
                <a:outerShdw blurRad="57150" dist="19050" dir="5400000" algn="bl" rotWithShape="0">
                  <a:schemeClr val="dk1">
                    <a:alpha val="17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79"/>
            <p:cNvGrpSpPr/>
            <p:nvPr/>
          </p:nvGrpSpPr>
          <p:grpSpPr>
            <a:xfrm>
              <a:off x="2842275" y="2290125"/>
              <a:ext cx="651100" cy="650550"/>
              <a:chOff x="3015700" y="2290125"/>
              <a:chExt cx="651100" cy="650550"/>
            </a:xfrm>
          </p:grpSpPr>
          <p:sp>
            <p:nvSpPr>
              <p:cNvPr id="1738" name="Google Shape;1738;p79"/>
              <p:cNvSpPr/>
              <p:nvPr/>
            </p:nvSpPr>
            <p:spPr>
              <a:xfrm>
                <a:off x="3095575" y="2370025"/>
                <a:ext cx="491350" cy="490775"/>
              </a:xfrm>
              <a:custGeom>
                <a:avLst/>
                <a:gdLst/>
                <a:ahLst/>
                <a:cxnLst/>
                <a:rect l="l" t="t" r="r" b="b"/>
                <a:pathLst>
                  <a:path w="19654" h="19631" extrusionOk="0">
                    <a:moveTo>
                      <a:pt x="9838" y="0"/>
                    </a:moveTo>
                    <a:cubicBezTo>
                      <a:pt x="4406" y="0"/>
                      <a:pt x="1" y="4406"/>
                      <a:pt x="1" y="9815"/>
                    </a:cubicBezTo>
                    <a:cubicBezTo>
                      <a:pt x="1" y="15248"/>
                      <a:pt x="4406" y="19630"/>
                      <a:pt x="9838" y="19630"/>
                    </a:cubicBezTo>
                    <a:cubicBezTo>
                      <a:pt x="15248" y="19630"/>
                      <a:pt x="19653" y="15248"/>
                      <a:pt x="19653" y="9815"/>
                    </a:cubicBezTo>
                    <a:cubicBezTo>
                      <a:pt x="19653" y="4406"/>
                      <a:pt x="15248" y="0"/>
                      <a:pt x="9838" y="0"/>
                    </a:cubicBezTo>
                    <a:close/>
                  </a:path>
                </a:pathLst>
              </a:custGeom>
              <a:solidFill>
                <a:schemeClr val="lt1"/>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9"/>
              <p:cNvSpPr/>
              <p:nvPr/>
            </p:nvSpPr>
            <p:spPr>
              <a:xfrm>
                <a:off x="3015700" y="2290125"/>
                <a:ext cx="651100" cy="650550"/>
              </a:xfrm>
              <a:custGeom>
                <a:avLst/>
                <a:gdLst/>
                <a:ahLst/>
                <a:cxnLst/>
                <a:rect l="l" t="t" r="r" b="b"/>
                <a:pathLst>
                  <a:path w="26044" h="26022" extrusionOk="0">
                    <a:moveTo>
                      <a:pt x="13033" y="3607"/>
                    </a:moveTo>
                    <a:cubicBezTo>
                      <a:pt x="18215" y="3607"/>
                      <a:pt x="22438" y="7807"/>
                      <a:pt x="22438" y="13011"/>
                    </a:cubicBezTo>
                    <a:cubicBezTo>
                      <a:pt x="22438" y="18215"/>
                      <a:pt x="18215" y="22438"/>
                      <a:pt x="13033" y="22438"/>
                    </a:cubicBezTo>
                    <a:cubicBezTo>
                      <a:pt x="7829" y="22438"/>
                      <a:pt x="3607" y="18215"/>
                      <a:pt x="3607" y="13011"/>
                    </a:cubicBezTo>
                    <a:cubicBezTo>
                      <a:pt x="3607" y="7807"/>
                      <a:pt x="7829" y="3607"/>
                      <a:pt x="13033" y="3607"/>
                    </a:cubicBezTo>
                    <a:close/>
                    <a:moveTo>
                      <a:pt x="13033" y="1"/>
                    </a:moveTo>
                    <a:cubicBezTo>
                      <a:pt x="5844" y="1"/>
                      <a:pt x="0" y="5821"/>
                      <a:pt x="0" y="13011"/>
                    </a:cubicBezTo>
                    <a:cubicBezTo>
                      <a:pt x="0" y="20201"/>
                      <a:pt x="5844" y="26022"/>
                      <a:pt x="13033" y="26022"/>
                    </a:cubicBezTo>
                    <a:cubicBezTo>
                      <a:pt x="20201" y="26022"/>
                      <a:pt x="26044" y="20201"/>
                      <a:pt x="26044" y="13011"/>
                    </a:cubicBezTo>
                    <a:cubicBezTo>
                      <a:pt x="26044" y="5821"/>
                      <a:pt x="20201" y="1"/>
                      <a:pt x="13033" y="1"/>
                    </a:cubicBezTo>
                    <a:close/>
                  </a:path>
                </a:pathLst>
              </a:custGeom>
              <a:gradFill>
                <a:gsLst>
                  <a:gs pos="0">
                    <a:srgbClr val="5352EE"/>
                  </a:gs>
                  <a:gs pos="100000">
                    <a:srgbClr val="7882F3"/>
                  </a:gs>
                </a:gsLst>
                <a:lin ang="13500032" scaled="0"/>
              </a:gra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9"/>
              <p:cNvSpPr/>
              <p:nvPr/>
            </p:nvSpPr>
            <p:spPr>
              <a:xfrm>
                <a:off x="3233675" y="2508125"/>
                <a:ext cx="215150" cy="214575"/>
              </a:xfrm>
              <a:custGeom>
                <a:avLst/>
                <a:gdLst/>
                <a:ahLst/>
                <a:cxnLst/>
                <a:rect l="l" t="t" r="r" b="b"/>
                <a:pathLst>
                  <a:path w="8606" h="8583" extrusionOk="0">
                    <a:moveTo>
                      <a:pt x="4292" y="3059"/>
                    </a:moveTo>
                    <a:cubicBezTo>
                      <a:pt x="4976" y="3059"/>
                      <a:pt x="5547" y="3629"/>
                      <a:pt x="5547" y="4314"/>
                    </a:cubicBezTo>
                    <a:cubicBezTo>
                      <a:pt x="5547" y="4999"/>
                      <a:pt x="4976" y="5570"/>
                      <a:pt x="4292" y="5570"/>
                    </a:cubicBezTo>
                    <a:cubicBezTo>
                      <a:pt x="3584" y="5570"/>
                      <a:pt x="3036" y="4999"/>
                      <a:pt x="3036" y="4314"/>
                    </a:cubicBezTo>
                    <a:cubicBezTo>
                      <a:pt x="3036" y="3629"/>
                      <a:pt x="3584" y="3059"/>
                      <a:pt x="4292" y="3059"/>
                    </a:cubicBezTo>
                    <a:close/>
                    <a:moveTo>
                      <a:pt x="3789" y="0"/>
                    </a:moveTo>
                    <a:cubicBezTo>
                      <a:pt x="3675" y="0"/>
                      <a:pt x="3561" y="91"/>
                      <a:pt x="3538" y="183"/>
                    </a:cubicBezTo>
                    <a:lnTo>
                      <a:pt x="3287" y="1187"/>
                    </a:lnTo>
                    <a:cubicBezTo>
                      <a:pt x="3128" y="1256"/>
                      <a:pt x="2945" y="1324"/>
                      <a:pt x="2785" y="1415"/>
                    </a:cubicBezTo>
                    <a:lnTo>
                      <a:pt x="1918" y="890"/>
                    </a:lnTo>
                    <a:cubicBezTo>
                      <a:pt x="1880" y="871"/>
                      <a:pt x="1834" y="860"/>
                      <a:pt x="1789" y="860"/>
                    </a:cubicBezTo>
                    <a:cubicBezTo>
                      <a:pt x="1725" y="860"/>
                      <a:pt x="1661" y="883"/>
                      <a:pt x="1621" y="936"/>
                    </a:cubicBezTo>
                    <a:lnTo>
                      <a:pt x="914" y="1644"/>
                    </a:lnTo>
                    <a:cubicBezTo>
                      <a:pt x="822" y="1735"/>
                      <a:pt x="799" y="1849"/>
                      <a:pt x="868" y="1963"/>
                    </a:cubicBezTo>
                    <a:lnTo>
                      <a:pt x="1393" y="2808"/>
                    </a:lnTo>
                    <a:cubicBezTo>
                      <a:pt x="1302" y="2967"/>
                      <a:pt x="1233" y="3150"/>
                      <a:pt x="1165" y="3333"/>
                    </a:cubicBezTo>
                    <a:lnTo>
                      <a:pt x="206" y="3561"/>
                    </a:lnTo>
                    <a:cubicBezTo>
                      <a:pt x="92" y="3584"/>
                      <a:pt x="0" y="3698"/>
                      <a:pt x="0" y="3812"/>
                    </a:cubicBezTo>
                    <a:lnTo>
                      <a:pt x="0" y="4816"/>
                    </a:lnTo>
                    <a:cubicBezTo>
                      <a:pt x="0" y="4930"/>
                      <a:pt x="92" y="5022"/>
                      <a:pt x="206" y="5067"/>
                    </a:cubicBezTo>
                    <a:lnTo>
                      <a:pt x="1165" y="5296"/>
                    </a:lnTo>
                    <a:cubicBezTo>
                      <a:pt x="1233" y="5478"/>
                      <a:pt x="1302" y="5661"/>
                      <a:pt x="1393" y="5821"/>
                    </a:cubicBezTo>
                    <a:lnTo>
                      <a:pt x="868" y="6665"/>
                    </a:lnTo>
                    <a:cubicBezTo>
                      <a:pt x="799" y="6779"/>
                      <a:pt x="822" y="6893"/>
                      <a:pt x="914" y="6985"/>
                    </a:cubicBezTo>
                    <a:lnTo>
                      <a:pt x="1621" y="7692"/>
                    </a:lnTo>
                    <a:cubicBezTo>
                      <a:pt x="1661" y="7746"/>
                      <a:pt x="1725" y="7768"/>
                      <a:pt x="1789" y="7768"/>
                    </a:cubicBezTo>
                    <a:cubicBezTo>
                      <a:pt x="1834" y="7768"/>
                      <a:pt x="1880" y="7757"/>
                      <a:pt x="1918" y="7738"/>
                    </a:cubicBezTo>
                    <a:lnTo>
                      <a:pt x="2785" y="7213"/>
                    </a:lnTo>
                    <a:cubicBezTo>
                      <a:pt x="2945" y="7304"/>
                      <a:pt x="3128" y="7373"/>
                      <a:pt x="3287" y="7418"/>
                    </a:cubicBezTo>
                    <a:lnTo>
                      <a:pt x="3538" y="8400"/>
                    </a:lnTo>
                    <a:cubicBezTo>
                      <a:pt x="3561" y="8514"/>
                      <a:pt x="3675" y="8582"/>
                      <a:pt x="3789" y="8582"/>
                    </a:cubicBezTo>
                    <a:lnTo>
                      <a:pt x="4794" y="8582"/>
                    </a:lnTo>
                    <a:cubicBezTo>
                      <a:pt x="4908" y="8582"/>
                      <a:pt x="4999" y="8514"/>
                      <a:pt x="5045" y="8400"/>
                    </a:cubicBezTo>
                    <a:lnTo>
                      <a:pt x="5273" y="7418"/>
                    </a:lnTo>
                    <a:cubicBezTo>
                      <a:pt x="5456" y="7373"/>
                      <a:pt x="5616" y="7304"/>
                      <a:pt x="5798" y="7213"/>
                    </a:cubicBezTo>
                    <a:lnTo>
                      <a:pt x="6643" y="7738"/>
                    </a:lnTo>
                    <a:cubicBezTo>
                      <a:pt x="6690" y="7757"/>
                      <a:pt x="6737" y="7768"/>
                      <a:pt x="6783" y="7768"/>
                    </a:cubicBezTo>
                    <a:cubicBezTo>
                      <a:pt x="6847" y="7768"/>
                      <a:pt x="6909" y="7746"/>
                      <a:pt x="6962" y="7692"/>
                    </a:cubicBezTo>
                    <a:lnTo>
                      <a:pt x="7670" y="6985"/>
                    </a:lnTo>
                    <a:cubicBezTo>
                      <a:pt x="7738" y="6893"/>
                      <a:pt x="7761" y="6779"/>
                      <a:pt x="7715" y="6665"/>
                    </a:cubicBezTo>
                    <a:lnTo>
                      <a:pt x="7190" y="5821"/>
                    </a:lnTo>
                    <a:cubicBezTo>
                      <a:pt x="7282" y="5661"/>
                      <a:pt x="7350" y="5478"/>
                      <a:pt x="7396" y="5296"/>
                    </a:cubicBezTo>
                    <a:lnTo>
                      <a:pt x="8400" y="5067"/>
                    </a:lnTo>
                    <a:cubicBezTo>
                      <a:pt x="8514" y="5022"/>
                      <a:pt x="8606" y="4930"/>
                      <a:pt x="8606" y="4816"/>
                    </a:cubicBezTo>
                    <a:lnTo>
                      <a:pt x="8606" y="3812"/>
                    </a:lnTo>
                    <a:cubicBezTo>
                      <a:pt x="8606" y="3698"/>
                      <a:pt x="8514" y="3584"/>
                      <a:pt x="8400" y="3561"/>
                    </a:cubicBezTo>
                    <a:lnTo>
                      <a:pt x="7396" y="3333"/>
                    </a:lnTo>
                    <a:cubicBezTo>
                      <a:pt x="7350" y="3150"/>
                      <a:pt x="7282" y="2967"/>
                      <a:pt x="7190" y="2808"/>
                    </a:cubicBezTo>
                    <a:lnTo>
                      <a:pt x="7715" y="1963"/>
                    </a:lnTo>
                    <a:cubicBezTo>
                      <a:pt x="7761" y="1849"/>
                      <a:pt x="7738" y="1735"/>
                      <a:pt x="7670" y="1644"/>
                    </a:cubicBezTo>
                    <a:lnTo>
                      <a:pt x="6962" y="936"/>
                    </a:lnTo>
                    <a:cubicBezTo>
                      <a:pt x="6909" y="883"/>
                      <a:pt x="6847" y="860"/>
                      <a:pt x="6783" y="860"/>
                    </a:cubicBezTo>
                    <a:cubicBezTo>
                      <a:pt x="6737" y="860"/>
                      <a:pt x="6690" y="871"/>
                      <a:pt x="6643" y="890"/>
                    </a:cubicBezTo>
                    <a:lnTo>
                      <a:pt x="5798" y="1415"/>
                    </a:lnTo>
                    <a:cubicBezTo>
                      <a:pt x="5616" y="1324"/>
                      <a:pt x="5456" y="1256"/>
                      <a:pt x="5273" y="1187"/>
                    </a:cubicBezTo>
                    <a:lnTo>
                      <a:pt x="5045" y="183"/>
                    </a:lnTo>
                    <a:cubicBezTo>
                      <a:pt x="4999" y="91"/>
                      <a:pt x="4908" y="0"/>
                      <a:pt x="4794" y="0"/>
                    </a:cubicBezTo>
                    <a:close/>
                  </a:path>
                </a:pathLst>
              </a:custGeom>
              <a:solidFill>
                <a:schemeClr val="accent2"/>
              </a:solidFill>
              <a:ln>
                <a:noFill/>
              </a:ln>
              <a:effectLst>
                <a:outerShdw blurRad="57150" dist="19050" dir="5400000" algn="bl" rotWithShape="0">
                  <a:schemeClr val="dk1">
                    <a:alpha val="19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79"/>
            <p:cNvGrpSpPr/>
            <p:nvPr/>
          </p:nvGrpSpPr>
          <p:grpSpPr>
            <a:xfrm>
              <a:off x="1690150" y="1989975"/>
              <a:ext cx="525600" cy="525575"/>
              <a:chOff x="1863575" y="1989975"/>
              <a:chExt cx="525600" cy="525575"/>
            </a:xfrm>
          </p:grpSpPr>
          <p:sp>
            <p:nvSpPr>
              <p:cNvPr id="1742" name="Google Shape;1742;p79"/>
              <p:cNvSpPr/>
              <p:nvPr/>
            </p:nvSpPr>
            <p:spPr>
              <a:xfrm>
                <a:off x="1863575" y="1989975"/>
                <a:ext cx="525600" cy="525575"/>
              </a:xfrm>
              <a:custGeom>
                <a:avLst/>
                <a:gdLst/>
                <a:ahLst/>
                <a:cxnLst/>
                <a:rect l="l" t="t" r="r" b="b"/>
                <a:pathLst>
                  <a:path w="21024" h="21023" extrusionOk="0">
                    <a:moveTo>
                      <a:pt x="10523" y="1"/>
                    </a:moveTo>
                    <a:cubicBezTo>
                      <a:pt x="4703" y="1"/>
                      <a:pt x="1" y="4703"/>
                      <a:pt x="1" y="10523"/>
                    </a:cubicBezTo>
                    <a:cubicBezTo>
                      <a:pt x="1" y="16321"/>
                      <a:pt x="4703" y="21023"/>
                      <a:pt x="10523" y="21023"/>
                    </a:cubicBezTo>
                    <a:cubicBezTo>
                      <a:pt x="16321" y="21023"/>
                      <a:pt x="21023" y="16321"/>
                      <a:pt x="21023" y="10523"/>
                    </a:cubicBezTo>
                    <a:cubicBezTo>
                      <a:pt x="21023" y="4703"/>
                      <a:pt x="16321" y="1"/>
                      <a:pt x="10523" y="1"/>
                    </a:cubicBezTo>
                    <a:close/>
                  </a:path>
                </a:pathLst>
              </a:custGeom>
              <a:solidFill>
                <a:schemeClr val="dk2"/>
              </a:solidFill>
              <a:ln>
                <a:noFill/>
              </a:ln>
              <a:effectLst>
                <a:outerShdw blurRad="57150" dist="19050" dir="5400000" algn="bl" rotWithShape="0">
                  <a:schemeClr val="dk1">
                    <a:alpha val="20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9"/>
              <p:cNvSpPr/>
              <p:nvPr/>
            </p:nvSpPr>
            <p:spPr>
              <a:xfrm>
                <a:off x="1962875" y="2089275"/>
                <a:ext cx="327000" cy="327000"/>
              </a:xfrm>
              <a:custGeom>
                <a:avLst/>
                <a:gdLst/>
                <a:ahLst/>
                <a:cxnLst/>
                <a:rect l="l" t="t" r="r" b="b"/>
                <a:pathLst>
                  <a:path w="13080" h="13080" extrusionOk="0">
                    <a:moveTo>
                      <a:pt x="6551" y="0"/>
                    </a:moveTo>
                    <a:cubicBezTo>
                      <a:pt x="2922" y="0"/>
                      <a:pt x="1" y="2922"/>
                      <a:pt x="1" y="6551"/>
                    </a:cubicBezTo>
                    <a:cubicBezTo>
                      <a:pt x="1" y="10158"/>
                      <a:pt x="2922" y="13079"/>
                      <a:pt x="6551" y="13079"/>
                    </a:cubicBezTo>
                    <a:cubicBezTo>
                      <a:pt x="10158" y="13079"/>
                      <a:pt x="13079" y="10158"/>
                      <a:pt x="13079" y="6551"/>
                    </a:cubicBezTo>
                    <a:cubicBezTo>
                      <a:pt x="13079" y="2922"/>
                      <a:pt x="10158" y="0"/>
                      <a:pt x="6551" y="0"/>
                    </a:cubicBezTo>
                    <a:close/>
                  </a:path>
                </a:pathLst>
              </a:custGeom>
              <a:solidFill>
                <a:schemeClr val="accent6"/>
              </a:solidFill>
              <a:ln>
                <a:noFill/>
              </a:ln>
              <a:effectLst>
                <a:outerShdw blurRad="57150" dist="19050" dir="5400000" algn="bl" rotWithShape="0">
                  <a:schemeClr val="dk1">
                    <a:alpha val="20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9"/>
              <p:cNvSpPr/>
              <p:nvPr/>
            </p:nvSpPr>
            <p:spPr>
              <a:xfrm>
                <a:off x="2103250" y="2330650"/>
                <a:ext cx="46250" cy="20575"/>
              </a:xfrm>
              <a:custGeom>
                <a:avLst/>
                <a:gdLst/>
                <a:ahLst/>
                <a:cxnLst/>
                <a:rect l="l" t="t" r="r" b="b"/>
                <a:pathLst>
                  <a:path w="1850" h="823" extrusionOk="0">
                    <a:moveTo>
                      <a:pt x="1" y="1"/>
                    </a:moveTo>
                    <a:cubicBezTo>
                      <a:pt x="69" y="457"/>
                      <a:pt x="457" y="822"/>
                      <a:pt x="936" y="822"/>
                    </a:cubicBezTo>
                    <a:cubicBezTo>
                      <a:pt x="1393" y="822"/>
                      <a:pt x="1781" y="457"/>
                      <a:pt x="1849" y="1"/>
                    </a:cubicBezTo>
                    <a:lnTo>
                      <a:pt x="1849" y="1"/>
                    </a:lnTo>
                    <a:cubicBezTo>
                      <a:pt x="1461" y="23"/>
                      <a:pt x="1142" y="23"/>
                      <a:pt x="936" y="23"/>
                    </a:cubicBezTo>
                    <a:cubicBezTo>
                      <a:pt x="708" y="23"/>
                      <a:pt x="389" y="23"/>
                      <a:pt x="1" y="1"/>
                    </a:cubicBezTo>
                    <a:close/>
                  </a:path>
                </a:pathLst>
              </a:custGeom>
              <a:solidFill>
                <a:schemeClr val="dk2"/>
              </a:solidFill>
              <a:ln>
                <a:noFill/>
              </a:ln>
              <a:effectLst>
                <a:outerShdw blurRad="57150" dist="1905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9"/>
              <p:cNvSpPr/>
              <p:nvPr/>
            </p:nvSpPr>
            <p:spPr>
              <a:xfrm>
                <a:off x="2067300" y="2154325"/>
                <a:ext cx="118150" cy="117000"/>
              </a:xfrm>
              <a:custGeom>
                <a:avLst/>
                <a:gdLst/>
                <a:ahLst/>
                <a:cxnLst/>
                <a:rect l="l" t="t" r="r" b="b"/>
                <a:pathLst>
                  <a:path w="4726" h="4680" extrusionOk="0">
                    <a:moveTo>
                      <a:pt x="2374" y="1"/>
                    </a:moveTo>
                    <a:cubicBezTo>
                      <a:pt x="1279" y="1"/>
                      <a:pt x="389" y="891"/>
                      <a:pt x="389" y="1964"/>
                    </a:cubicBezTo>
                    <a:cubicBezTo>
                      <a:pt x="389" y="2808"/>
                      <a:pt x="252" y="3630"/>
                      <a:pt x="1" y="4406"/>
                    </a:cubicBezTo>
                    <a:cubicBezTo>
                      <a:pt x="594" y="4566"/>
                      <a:pt x="1393" y="4680"/>
                      <a:pt x="2374" y="4680"/>
                    </a:cubicBezTo>
                    <a:cubicBezTo>
                      <a:pt x="3333" y="4680"/>
                      <a:pt x="4132" y="4566"/>
                      <a:pt x="4725" y="4406"/>
                    </a:cubicBezTo>
                    <a:cubicBezTo>
                      <a:pt x="4474" y="3607"/>
                      <a:pt x="4337" y="2785"/>
                      <a:pt x="4337" y="1964"/>
                    </a:cubicBezTo>
                    <a:cubicBezTo>
                      <a:pt x="4337" y="891"/>
                      <a:pt x="3447" y="1"/>
                      <a:pt x="2374" y="1"/>
                    </a:cubicBezTo>
                    <a:close/>
                  </a:path>
                </a:pathLst>
              </a:custGeom>
              <a:solidFill>
                <a:schemeClr val="accent2"/>
              </a:solidFill>
              <a:ln>
                <a:noFill/>
              </a:ln>
              <a:effectLst>
                <a:outerShdw blurRad="57150" dist="1905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9"/>
              <p:cNvSpPr/>
              <p:nvPr/>
            </p:nvSpPr>
            <p:spPr>
              <a:xfrm>
                <a:off x="2052475" y="2277000"/>
                <a:ext cx="147800" cy="41125"/>
              </a:xfrm>
              <a:custGeom>
                <a:avLst/>
                <a:gdLst/>
                <a:ahLst/>
                <a:cxnLst/>
                <a:rect l="l" t="t" r="r" b="b"/>
                <a:pathLst>
                  <a:path w="5912" h="1645" extrusionOk="0">
                    <a:moveTo>
                      <a:pt x="411" y="1"/>
                    </a:moveTo>
                    <a:cubicBezTo>
                      <a:pt x="320" y="252"/>
                      <a:pt x="206" y="503"/>
                      <a:pt x="69" y="754"/>
                    </a:cubicBezTo>
                    <a:cubicBezTo>
                      <a:pt x="23" y="845"/>
                      <a:pt x="0" y="891"/>
                      <a:pt x="0" y="891"/>
                    </a:cubicBezTo>
                    <a:cubicBezTo>
                      <a:pt x="0" y="1302"/>
                      <a:pt x="1324" y="1644"/>
                      <a:pt x="2967" y="1644"/>
                    </a:cubicBezTo>
                    <a:cubicBezTo>
                      <a:pt x="4588" y="1644"/>
                      <a:pt x="5912" y="1302"/>
                      <a:pt x="5912" y="891"/>
                    </a:cubicBezTo>
                    <a:cubicBezTo>
                      <a:pt x="5912" y="891"/>
                      <a:pt x="5889" y="845"/>
                      <a:pt x="5843" y="754"/>
                    </a:cubicBezTo>
                    <a:cubicBezTo>
                      <a:pt x="5706" y="503"/>
                      <a:pt x="5592" y="252"/>
                      <a:pt x="5501" y="1"/>
                    </a:cubicBezTo>
                    <a:cubicBezTo>
                      <a:pt x="4771" y="206"/>
                      <a:pt x="3858" y="298"/>
                      <a:pt x="2967" y="298"/>
                    </a:cubicBezTo>
                    <a:cubicBezTo>
                      <a:pt x="2054" y="298"/>
                      <a:pt x="1141" y="206"/>
                      <a:pt x="411" y="1"/>
                    </a:cubicBezTo>
                    <a:close/>
                  </a:path>
                </a:pathLst>
              </a:custGeom>
              <a:solidFill>
                <a:schemeClr val="accent2"/>
              </a:solidFill>
              <a:ln>
                <a:noFill/>
              </a:ln>
              <a:effectLst>
                <a:outerShdw blurRad="57150" dist="1905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79"/>
            <p:cNvGrpSpPr/>
            <p:nvPr/>
          </p:nvGrpSpPr>
          <p:grpSpPr>
            <a:xfrm>
              <a:off x="2958675" y="1932050"/>
              <a:ext cx="985500" cy="308175"/>
              <a:chOff x="3132100" y="1876425"/>
              <a:chExt cx="985500" cy="308175"/>
            </a:xfrm>
          </p:grpSpPr>
          <p:sp>
            <p:nvSpPr>
              <p:cNvPr id="1748" name="Google Shape;1748;p79"/>
              <p:cNvSpPr/>
              <p:nvPr/>
            </p:nvSpPr>
            <p:spPr>
              <a:xfrm>
                <a:off x="3132100" y="1876425"/>
                <a:ext cx="985500" cy="308175"/>
              </a:xfrm>
              <a:custGeom>
                <a:avLst/>
                <a:gdLst/>
                <a:ahLst/>
                <a:cxnLst/>
                <a:rect l="l" t="t" r="r" b="b"/>
                <a:pathLst>
                  <a:path w="39420" h="12327" extrusionOk="0">
                    <a:moveTo>
                      <a:pt x="2785" y="1"/>
                    </a:moveTo>
                    <a:cubicBezTo>
                      <a:pt x="1256" y="1"/>
                      <a:pt x="1" y="1256"/>
                      <a:pt x="1" y="2808"/>
                    </a:cubicBezTo>
                    <a:lnTo>
                      <a:pt x="1" y="9542"/>
                    </a:lnTo>
                    <a:cubicBezTo>
                      <a:pt x="1" y="11071"/>
                      <a:pt x="1256" y="12326"/>
                      <a:pt x="2785" y="12326"/>
                    </a:cubicBezTo>
                    <a:lnTo>
                      <a:pt x="36635" y="12326"/>
                    </a:lnTo>
                    <a:cubicBezTo>
                      <a:pt x="38187" y="12326"/>
                      <a:pt x="39420" y="11071"/>
                      <a:pt x="39420" y="9542"/>
                    </a:cubicBezTo>
                    <a:lnTo>
                      <a:pt x="39420" y="2808"/>
                    </a:lnTo>
                    <a:cubicBezTo>
                      <a:pt x="39420" y="1256"/>
                      <a:pt x="38187" y="1"/>
                      <a:pt x="36635" y="1"/>
                    </a:cubicBezTo>
                    <a:close/>
                  </a:path>
                </a:pathLst>
              </a:custGeom>
              <a:solidFill>
                <a:schemeClr val="accent3"/>
              </a:solidFill>
              <a:ln>
                <a:noFill/>
              </a:ln>
              <a:effectLst>
                <a:outerShdw blurRad="57150" dist="19050" dir="5400000" algn="bl" rotWithShape="0">
                  <a:schemeClr val="dk1">
                    <a:alpha val="16000"/>
                  </a:schemeClr>
                </a:outerShdw>
                <a:reflection stA="1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9"/>
              <p:cNvSpPr/>
              <p:nvPr/>
            </p:nvSpPr>
            <p:spPr>
              <a:xfrm>
                <a:off x="3339250" y="1947750"/>
                <a:ext cx="571225" cy="53675"/>
              </a:xfrm>
              <a:custGeom>
                <a:avLst/>
                <a:gdLst/>
                <a:ahLst/>
                <a:cxnLst/>
                <a:rect l="l" t="t" r="r" b="b"/>
                <a:pathLst>
                  <a:path w="22849" h="2147" extrusionOk="0">
                    <a:moveTo>
                      <a:pt x="1073" y="1"/>
                    </a:moveTo>
                    <a:cubicBezTo>
                      <a:pt x="480" y="1"/>
                      <a:pt x="0" y="480"/>
                      <a:pt x="0" y="1074"/>
                    </a:cubicBezTo>
                    <a:cubicBezTo>
                      <a:pt x="0" y="1667"/>
                      <a:pt x="480" y="2146"/>
                      <a:pt x="1073" y="2146"/>
                    </a:cubicBezTo>
                    <a:lnTo>
                      <a:pt x="21776" y="2146"/>
                    </a:lnTo>
                    <a:cubicBezTo>
                      <a:pt x="22369" y="2146"/>
                      <a:pt x="22848" y="1667"/>
                      <a:pt x="22848" y="1074"/>
                    </a:cubicBezTo>
                    <a:cubicBezTo>
                      <a:pt x="22848" y="480"/>
                      <a:pt x="22369" y="1"/>
                      <a:pt x="21776" y="1"/>
                    </a:cubicBezTo>
                    <a:close/>
                  </a:path>
                </a:pathLst>
              </a:custGeom>
              <a:solidFill>
                <a:schemeClr val="accent6"/>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9"/>
              <p:cNvSpPr/>
              <p:nvPr/>
            </p:nvSpPr>
            <p:spPr>
              <a:xfrm>
                <a:off x="3476775" y="2063025"/>
                <a:ext cx="296175" cy="53100"/>
              </a:xfrm>
              <a:custGeom>
                <a:avLst/>
                <a:gdLst/>
                <a:ahLst/>
                <a:cxnLst/>
                <a:rect l="l" t="t" r="r" b="b"/>
                <a:pathLst>
                  <a:path w="11847" h="2124" extrusionOk="0">
                    <a:moveTo>
                      <a:pt x="1073" y="0"/>
                    </a:moveTo>
                    <a:cubicBezTo>
                      <a:pt x="479" y="0"/>
                      <a:pt x="0" y="480"/>
                      <a:pt x="0" y="1050"/>
                    </a:cubicBezTo>
                    <a:cubicBezTo>
                      <a:pt x="0" y="1644"/>
                      <a:pt x="479" y="2123"/>
                      <a:pt x="1073" y="2123"/>
                    </a:cubicBezTo>
                    <a:lnTo>
                      <a:pt x="10774" y="2123"/>
                    </a:lnTo>
                    <a:cubicBezTo>
                      <a:pt x="11367" y="2123"/>
                      <a:pt x="11846" y="1644"/>
                      <a:pt x="11846" y="1050"/>
                    </a:cubicBezTo>
                    <a:cubicBezTo>
                      <a:pt x="11846" y="480"/>
                      <a:pt x="11367" y="0"/>
                      <a:pt x="10774" y="0"/>
                    </a:cubicBezTo>
                    <a:close/>
                  </a:path>
                </a:pathLst>
              </a:custGeom>
              <a:solidFill>
                <a:schemeClr val="accent6"/>
              </a:solidFill>
              <a:ln>
                <a:noFill/>
              </a:ln>
              <a:effectLst>
                <a:outerShdw blurRad="57150" dist="19050" dir="5400000" algn="bl" rotWithShape="0">
                  <a:schemeClr val="dk1">
                    <a:alpha val="19000"/>
                  </a:schemeClr>
                </a:outerShdw>
                <a:reflection stA="9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79"/>
            <p:cNvGrpSpPr/>
            <p:nvPr/>
          </p:nvGrpSpPr>
          <p:grpSpPr>
            <a:xfrm rot="5400000">
              <a:off x="3512803" y="1122510"/>
              <a:ext cx="490684" cy="372039"/>
              <a:chOff x="7002090" y="3300197"/>
              <a:chExt cx="490684" cy="372039"/>
            </a:xfrm>
          </p:grpSpPr>
          <p:sp>
            <p:nvSpPr>
              <p:cNvPr id="1752" name="Google Shape;1752;p79"/>
              <p:cNvSpPr/>
              <p:nvPr/>
            </p:nvSpPr>
            <p:spPr>
              <a:xfrm>
                <a:off x="7282174" y="3300197"/>
                <a:ext cx="210600" cy="210600"/>
              </a:xfrm>
              <a:prstGeom prst="ellipse">
                <a:avLst/>
              </a:prstGeom>
              <a:gradFill>
                <a:gsLst>
                  <a:gs pos="0">
                    <a:srgbClr val="81EEEB"/>
                  </a:gs>
                  <a:gs pos="100000">
                    <a:srgbClr val="3AE4DF"/>
                  </a:gs>
                </a:gsLst>
                <a:lin ang="8100019" scaled="0"/>
              </a:gra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9"/>
              <p:cNvSpPr/>
              <p:nvPr/>
            </p:nvSpPr>
            <p:spPr>
              <a:xfrm>
                <a:off x="7002090" y="3626936"/>
                <a:ext cx="45300" cy="45300"/>
              </a:xfrm>
              <a:prstGeom prst="ellipse">
                <a:avLst/>
              </a:prstGeom>
              <a:solidFill>
                <a:schemeClr val="lt1"/>
              </a:soli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79"/>
            <p:cNvGrpSpPr/>
            <p:nvPr/>
          </p:nvGrpSpPr>
          <p:grpSpPr>
            <a:xfrm rot="-5400000">
              <a:off x="3151172" y="3703872"/>
              <a:ext cx="600510" cy="600510"/>
              <a:chOff x="5289166" y="402821"/>
              <a:chExt cx="801000" cy="801000"/>
            </a:xfrm>
          </p:grpSpPr>
          <p:sp>
            <p:nvSpPr>
              <p:cNvPr id="1755" name="Google Shape;1755;p79"/>
              <p:cNvSpPr/>
              <p:nvPr/>
            </p:nvSpPr>
            <p:spPr>
              <a:xfrm>
                <a:off x="5289166" y="402821"/>
                <a:ext cx="801000" cy="801000"/>
              </a:xfrm>
              <a:prstGeom prst="blockArc">
                <a:avLst>
                  <a:gd name="adj1" fmla="val 10800000"/>
                  <a:gd name="adj2" fmla="val 0"/>
                  <a:gd name="adj3" fmla="val 25000"/>
                </a:avLst>
              </a:prstGeom>
              <a:solidFill>
                <a:schemeClr val="lt1"/>
              </a:solidFill>
              <a:ln>
                <a:noFill/>
              </a:ln>
              <a:effectLst>
                <a:outerShdw blurRad="485775" dist="114300" dir="2940000" algn="bl" rotWithShape="0">
                  <a:schemeClr val="dk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9"/>
              <p:cNvSpPr/>
              <p:nvPr/>
            </p:nvSpPr>
            <p:spPr>
              <a:xfrm rot="10800000" flipH="1">
                <a:off x="5289166" y="402821"/>
                <a:ext cx="801000" cy="801000"/>
              </a:xfrm>
              <a:prstGeom prst="blockArc">
                <a:avLst>
                  <a:gd name="adj1" fmla="val 10800000"/>
                  <a:gd name="adj2" fmla="val 0"/>
                  <a:gd name="adj3" fmla="val 25000"/>
                </a:avLst>
              </a:prstGeom>
              <a:solidFill>
                <a:schemeClr val="dk2"/>
              </a:solidFill>
              <a:ln>
                <a:noFill/>
              </a:ln>
              <a:effectLst>
                <a:outerShdw blurRad="485775" dist="114300" dir="2940000" algn="bl" rotWithShape="0">
                  <a:schemeClr val="dk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7" name="Google Shape;1757;p79"/>
            <p:cNvSpPr/>
            <p:nvPr/>
          </p:nvSpPr>
          <p:spPr>
            <a:xfrm flipH="1">
              <a:off x="1634703" y="1224494"/>
              <a:ext cx="611684" cy="80407"/>
            </a:xfrm>
            <a:custGeom>
              <a:avLst/>
              <a:gdLst/>
              <a:ahLst/>
              <a:cxnLst/>
              <a:rect l="l" t="t" r="r" b="b"/>
              <a:pathLst>
                <a:path w="40684" h="5348" extrusionOk="0">
                  <a:moveTo>
                    <a:pt x="2682" y="0"/>
                  </a:moveTo>
                  <a:cubicBezTo>
                    <a:pt x="1201" y="0"/>
                    <a:pt x="1" y="1201"/>
                    <a:pt x="1" y="2681"/>
                  </a:cubicBezTo>
                  <a:cubicBezTo>
                    <a:pt x="1" y="4163"/>
                    <a:pt x="1201" y="5347"/>
                    <a:pt x="2682" y="5347"/>
                  </a:cubicBezTo>
                  <a:lnTo>
                    <a:pt x="38003" y="5347"/>
                  </a:lnTo>
                  <a:cubicBezTo>
                    <a:pt x="39483" y="5347"/>
                    <a:pt x="40684" y="4163"/>
                    <a:pt x="40684" y="2681"/>
                  </a:cubicBezTo>
                  <a:cubicBezTo>
                    <a:pt x="40684" y="1201"/>
                    <a:pt x="39483" y="0"/>
                    <a:pt x="38003" y="0"/>
                  </a:cubicBezTo>
                  <a:close/>
                </a:path>
              </a:pathLst>
            </a:custGeom>
            <a:solidFill>
              <a:schemeClr val="accent4"/>
            </a:solidFill>
            <a:ln>
              <a:noFill/>
            </a:ln>
            <a:effectLst>
              <a:outerShdw blurRad="57150" dist="19050" dir="5400000" algn="bl" rotWithShape="0">
                <a:schemeClr val="dk1">
                  <a:alpha val="38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9"/>
            <p:cNvSpPr/>
            <p:nvPr/>
          </p:nvSpPr>
          <p:spPr>
            <a:xfrm flipH="1">
              <a:off x="1938199" y="1392751"/>
              <a:ext cx="308187" cy="80407"/>
            </a:xfrm>
            <a:custGeom>
              <a:avLst/>
              <a:gdLst/>
              <a:ahLst/>
              <a:cxnLst/>
              <a:rect l="l" t="t" r="r" b="b"/>
              <a:pathLst>
                <a:path w="20498" h="5348" extrusionOk="0">
                  <a:moveTo>
                    <a:pt x="2682" y="1"/>
                  </a:moveTo>
                  <a:cubicBezTo>
                    <a:pt x="1201" y="1"/>
                    <a:pt x="1" y="1202"/>
                    <a:pt x="1" y="2682"/>
                  </a:cubicBezTo>
                  <a:cubicBezTo>
                    <a:pt x="1" y="4163"/>
                    <a:pt x="1201" y="5348"/>
                    <a:pt x="2682" y="5348"/>
                  </a:cubicBezTo>
                  <a:lnTo>
                    <a:pt x="17817" y="5348"/>
                  </a:lnTo>
                  <a:cubicBezTo>
                    <a:pt x="19298" y="5348"/>
                    <a:pt x="20498" y="4163"/>
                    <a:pt x="20498" y="2682"/>
                  </a:cubicBezTo>
                  <a:cubicBezTo>
                    <a:pt x="20498" y="1202"/>
                    <a:pt x="19298" y="1"/>
                    <a:pt x="17817" y="1"/>
                  </a:cubicBezTo>
                  <a:close/>
                </a:path>
              </a:pathLst>
            </a:custGeom>
            <a:solidFill>
              <a:schemeClr val="accent4"/>
            </a:solidFill>
            <a:ln>
              <a:noFill/>
            </a:ln>
            <a:effectLst>
              <a:outerShdw blurRad="57150" dist="19050" dir="5400000" algn="bl" rotWithShape="0">
                <a:schemeClr val="dk1">
                  <a:alpha val="38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672;p79"/>
          <p:cNvSpPr/>
          <p:nvPr/>
        </p:nvSpPr>
        <p:spPr>
          <a:xfrm>
            <a:off x="5751680" y="974594"/>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675;p79"/>
          <p:cNvSpPr txBox="1">
            <a:spLocks/>
          </p:cNvSpPr>
          <p:nvPr/>
        </p:nvSpPr>
        <p:spPr>
          <a:xfrm>
            <a:off x="5751680" y="1097248"/>
            <a:ext cx="891300" cy="4863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600" b="1" dirty="0" smtClean="0">
                <a:solidFill>
                  <a:schemeClr val="accent6"/>
                </a:solidFill>
                <a:latin typeface="Montserrat" panose="020B0604020202020204" charset="0"/>
              </a:rPr>
              <a:t>02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74"/>
                                        </p:tgtEl>
                                        <p:attrNameLst>
                                          <p:attrName>style.visibility</p:attrName>
                                        </p:attrNameLst>
                                      </p:cBhvr>
                                      <p:to>
                                        <p:strVal val="visible"/>
                                      </p:to>
                                    </p:set>
                                    <p:animEffect transition="in" filter="fade">
                                      <p:cBhvr>
                                        <p:cTn id="7" dur="1000"/>
                                        <p:tgtEl>
                                          <p:spTgt spid="1674"/>
                                        </p:tgtEl>
                                      </p:cBhvr>
                                    </p:animEffect>
                                  </p:childTnLst>
                                </p:cTn>
                              </p:par>
                              <p:par>
                                <p:cTn id="8" presetID="10" presetClass="entr" presetSubtype="0" fill="hold" nodeType="withEffect">
                                  <p:stCondLst>
                                    <p:cond delay="0"/>
                                  </p:stCondLst>
                                  <p:childTnLst>
                                    <p:set>
                                      <p:cBhvr>
                                        <p:cTn id="9" dur="1" fill="hold">
                                          <p:stCondLst>
                                            <p:cond delay="0"/>
                                          </p:stCondLst>
                                        </p:cTn>
                                        <p:tgtEl>
                                          <p:spTgt spid="1676"/>
                                        </p:tgtEl>
                                        <p:attrNameLst>
                                          <p:attrName>style.visibility</p:attrName>
                                        </p:attrNameLst>
                                      </p:cBhvr>
                                      <p:to>
                                        <p:strVal val="visible"/>
                                      </p:to>
                                    </p:set>
                                    <p:animEffect transition="in" filter="fade">
                                      <p:cBhvr>
                                        <p:cTn id="10" dur="1000"/>
                                        <p:tgtEl>
                                          <p:spTgt spid="1676"/>
                                        </p:tgtEl>
                                      </p:cBhvr>
                                    </p:animEffect>
                                  </p:childTnLst>
                                </p:cTn>
                              </p:par>
                              <p:par>
                                <p:cTn id="11" presetID="10" presetClass="entr" presetSubtype="0" fill="hold" nodeType="withEffect">
                                  <p:stCondLst>
                                    <p:cond delay="0"/>
                                  </p:stCondLst>
                                  <p:childTnLst>
                                    <p:set>
                                      <p:cBhvr>
                                        <p:cTn id="12" dur="1" fill="hold">
                                          <p:stCondLst>
                                            <p:cond delay="0"/>
                                          </p:stCondLst>
                                        </p:cTn>
                                        <p:tgtEl>
                                          <p:spTgt spid="136"/>
                                        </p:tgtEl>
                                        <p:attrNameLst>
                                          <p:attrName>style.visibility</p:attrName>
                                        </p:attrNameLst>
                                      </p:cBhvr>
                                      <p:to>
                                        <p:strVal val="visible"/>
                                      </p:to>
                                    </p:set>
                                    <p:animEffect transition="in" filter="fade">
                                      <p:cBhvr>
                                        <p:cTn id="13" dur="10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grpSp>
        <p:nvGrpSpPr>
          <p:cNvPr id="1308" name="Google Shape;1308;p72"/>
          <p:cNvGrpSpPr/>
          <p:nvPr/>
        </p:nvGrpSpPr>
        <p:grpSpPr>
          <a:xfrm>
            <a:off x="1314783" y="3353370"/>
            <a:ext cx="943514" cy="1288940"/>
            <a:chOff x="1384201" y="3266999"/>
            <a:chExt cx="943514" cy="1288940"/>
          </a:xfrm>
        </p:grpSpPr>
        <p:sp>
          <p:nvSpPr>
            <p:cNvPr id="1309" name="Google Shape;1309;p72"/>
            <p:cNvSpPr/>
            <p:nvPr/>
          </p:nvSpPr>
          <p:spPr>
            <a:xfrm flipH="1">
              <a:off x="1384201" y="3266999"/>
              <a:ext cx="943514" cy="1288940"/>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2"/>
            <p:cNvSpPr/>
            <p:nvPr/>
          </p:nvSpPr>
          <p:spPr>
            <a:xfrm rot="-5400000" flipH="1">
              <a:off x="1509774" y="3677579"/>
              <a:ext cx="74400" cy="744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72"/>
          <p:cNvGrpSpPr/>
          <p:nvPr/>
        </p:nvGrpSpPr>
        <p:grpSpPr>
          <a:xfrm>
            <a:off x="4472722" y="3775859"/>
            <a:ext cx="177328" cy="567083"/>
            <a:chOff x="4350974" y="3751971"/>
            <a:chExt cx="177328" cy="567083"/>
          </a:xfrm>
        </p:grpSpPr>
        <p:sp>
          <p:nvSpPr>
            <p:cNvPr id="1312" name="Google Shape;1312;p72"/>
            <p:cNvSpPr/>
            <p:nvPr/>
          </p:nvSpPr>
          <p:spPr>
            <a:xfrm rot="-5400000" flipH="1">
              <a:off x="4350974" y="4244654"/>
              <a:ext cx="74400" cy="744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2"/>
            <p:cNvSpPr/>
            <p:nvPr/>
          </p:nvSpPr>
          <p:spPr>
            <a:xfrm rot="-5400000" flipH="1">
              <a:off x="4371102" y="3751971"/>
              <a:ext cx="157200" cy="1572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72"/>
          <p:cNvSpPr/>
          <p:nvPr/>
        </p:nvSpPr>
        <p:spPr>
          <a:xfrm rot="-5400000" flipH="1">
            <a:off x="4648915" y="4089563"/>
            <a:ext cx="74400" cy="74400"/>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2"/>
          <p:cNvSpPr/>
          <p:nvPr/>
        </p:nvSpPr>
        <p:spPr>
          <a:xfrm>
            <a:off x="1676415" y="1485816"/>
            <a:ext cx="2598782" cy="3159787"/>
          </a:xfrm>
          <a:custGeom>
            <a:avLst/>
            <a:gdLst/>
            <a:ahLst/>
            <a:cxnLst/>
            <a:rect l="l" t="t" r="r" b="b"/>
            <a:pathLst>
              <a:path w="37092" h="52202" extrusionOk="0">
                <a:moveTo>
                  <a:pt x="1142" y="1"/>
                </a:moveTo>
                <a:cubicBezTo>
                  <a:pt x="571" y="1"/>
                  <a:pt x="0" y="571"/>
                  <a:pt x="0" y="1142"/>
                </a:cubicBezTo>
                <a:lnTo>
                  <a:pt x="0" y="51061"/>
                </a:lnTo>
                <a:cubicBezTo>
                  <a:pt x="0" y="51631"/>
                  <a:pt x="571" y="52202"/>
                  <a:pt x="1142" y="52202"/>
                </a:cubicBezTo>
                <a:lnTo>
                  <a:pt x="35950" y="52202"/>
                </a:lnTo>
                <a:cubicBezTo>
                  <a:pt x="36818" y="52202"/>
                  <a:pt x="37092" y="51631"/>
                  <a:pt x="37092" y="51061"/>
                </a:cubicBezTo>
                <a:lnTo>
                  <a:pt x="37092" y="1142"/>
                </a:lnTo>
                <a:cubicBezTo>
                  <a:pt x="37092" y="571"/>
                  <a:pt x="36818" y="1"/>
                  <a:pt x="35950" y="1"/>
                </a:cubicBezTo>
                <a:close/>
              </a:path>
            </a:pathLst>
          </a:custGeom>
          <a:solidFill>
            <a:schemeClr val="accent6"/>
          </a:solidFill>
          <a:ln>
            <a:noFill/>
          </a:ln>
          <a:effectLst>
            <a:outerShdw blurRad="57150"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2"/>
          <p:cNvSpPr/>
          <p:nvPr/>
        </p:nvSpPr>
        <p:spPr>
          <a:xfrm flipH="1">
            <a:off x="7135758" y="3621425"/>
            <a:ext cx="739838" cy="1010697"/>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dist="19050" dir="5400000" algn="bl" rotWithShape="0">
              <a:schemeClr val="dk1">
                <a:alpha val="22000"/>
              </a:schemeClr>
            </a:outerShdw>
            <a:reflection stA="14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 name="Google Shape;1317;p72"/>
          <p:cNvGrpSpPr/>
          <p:nvPr/>
        </p:nvGrpSpPr>
        <p:grpSpPr>
          <a:xfrm>
            <a:off x="7616673" y="3505566"/>
            <a:ext cx="288997" cy="824888"/>
            <a:chOff x="7142627" y="3557563"/>
            <a:chExt cx="288997" cy="824888"/>
          </a:xfrm>
        </p:grpSpPr>
        <p:sp>
          <p:nvSpPr>
            <p:cNvPr id="1318" name="Google Shape;1318;p72"/>
            <p:cNvSpPr/>
            <p:nvPr/>
          </p:nvSpPr>
          <p:spPr>
            <a:xfrm rot="-5400000" flipH="1">
              <a:off x="7230625" y="4181451"/>
              <a:ext cx="201000" cy="201000"/>
            </a:xfrm>
            <a:prstGeom prst="ellipse">
              <a:avLst/>
            </a:pr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2"/>
            <p:cNvSpPr/>
            <p:nvPr/>
          </p:nvSpPr>
          <p:spPr>
            <a:xfrm rot="-5400000" flipH="1">
              <a:off x="7142627" y="3557563"/>
              <a:ext cx="74400" cy="744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72"/>
          <p:cNvSpPr/>
          <p:nvPr/>
        </p:nvSpPr>
        <p:spPr>
          <a:xfrm>
            <a:off x="4806236" y="1472350"/>
            <a:ext cx="2656110" cy="3159787"/>
          </a:xfrm>
          <a:custGeom>
            <a:avLst/>
            <a:gdLst/>
            <a:ahLst/>
            <a:cxnLst/>
            <a:rect l="l" t="t" r="r" b="b"/>
            <a:pathLst>
              <a:path w="37092" h="52202" extrusionOk="0">
                <a:moveTo>
                  <a:pt x="1142" y="1"/>
                </a:moveTo>
                <a:cubicBezTo>
                  <a:pt x="571" y="1"/>
                  <a:pt x="0" y="571"/>
                  <a:pt x="0" y="1142"/>
                </a:cubicBezTo>
                <a:lnTo>
                  <a:pt x="0" y="51061"/>
                </a:lnTo>
                <a:cubicBezTo>
                  <a:pt x="0" y="51631"/>
                  <a:pt x="571" y="52202"/>
                  <a:pt x="1142" y="52202"/>
                </a:cubicBezTo>
                <a:lnTo>
                  <a:pt x="35950" y="52202"/>
                </a:lnTo>
                <a:cubicBezTo>
                  <a:pt x="36818" y="52202"/>
                  <a:pt x="37092" y="51631"/>
                  <a:pt x="37092" y="51061"/>
                </a:cubicBezTo>
                <a:lnTo>
                  <a:pt x="37092" y="1142"/>
                </a:lnTo>
                <a:cubicBezTo>
                  <a:pt x="37092" y="571"/>
                  <a:pt x="36818" y="1"/>
                  <a:pt x="35950" y="1"/>
                </a:cubicBezTo>
                <a:close/>
              </a:path>
            </a:pathLst>
          </a:custGeom>
          <a:solidFill>
            <a:schemeClr val="accent6"/>
          </a:solidFill>
          <a:ln>
            <a:noFill/>
          </a:ln>
          <a:effectLst>
            <a:outerShdw blurRad="57150"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2"/>
          <p:cNvSpPr/>
          <p:nvPr/>
        </p:nvSpPr>
        <p:spPr>
          <a:xfrm flipH="1">
            <a:off x="4054632" y="4059416"/>
            <a:ext cx="419225" cy="572706"/>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4"/>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2"/>
          <p:cNvSpPr/>
          <p:nvPr/>
        </p:nvSpPr>
        <p:spPr>
          <a:xfrm>
            <a:off x="1975732" y="2928900"/>
            <a:ext cx="1952400" cy="338100"/>
          </a:xfrm>
          <a:prstGeom prst="roundRect">
            <a:avLst>
              <a:gd name="adj" fmla="val 50000"/>
            </a:avLst>
          </a:prstGeom>
          <a:solidFill>
            <a:schemeClr val="accent6"/>
          </a:solidFill>
          <a:ln>
            <a:noFill/>
          </a:ln>
          <a:effectLst>
            <a:outerShdw blurRad="57150"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2"/>
          <p:cNvSpPr/>
          <p:nvPr/>
        </p:nvSpPr>
        <p:spPr>
          <a:xfrm>
            <a:off x="5183358" y="2954396"/>
            <a:ext cx="1952400" cy="338100"/>
          </a:xfrm>
          <a:prstGeom prst="roundRect">
            <a:avLst>
              <a:gd name="adj" fmla="val 50000"/>
            </a:avLst>
          </a:prstGeom>
          <a:solidFill>
            <a:schemeClr val="accent6"/>
          </a:solidFill>
          <a:ln>
            <a:noFill/>
          </a:ln>
          <a:effectLst>
            <a:outerShdw blurRad="57150"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fr-FR" sz="3200" dirty="0"/>
              <a:t>Outils et langages</a:t>
            </a:r>
            <a:endParaRPr dirty="0"/>
          </a:p>
        </p:txBody>
      </p:sp>
      <p:sp>
        <p:nvSpPr>
          <p:cNvPr id="1325" name="Google Shape;1325;p72"/>
          <p:cNvSpPr txBox="1">
            <a:spLocks noGrp="1"/>
          </p:cNvSpPr>
          <p:nvPr>
            <p:ph type="title" idx="2"/>
          </p:nvPr>
        </p:nvSpPr>
        <p:spPr>
          <a:xfrm>
            <a:off x="2112286" y="2967460"/>
            <a:ext cx="1596600" cy="1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fr-FR" dirty="0" smtClean="0">
                <a:solidFill>
                  <a:schemeClr val="accent3">
                    <a:lumMod val="50000"/>
                  </a:schemeClr>
                </a:solidFill>
              </a:rPr>
              <a:t>HTML</a:t>
            </a:r>
            <a:endParaRPr dirty="0">
              <a:solidFill>
                <a:schemeClr val="accent3">
                  <a:lumMod val="50000"/>
                </a:schemeClr>
              </a:solidFill>
            </a:endParaRPr>
          </a:p>
        </p:txBody>
      </p:sp>
      <p:sp>
        <p:nvSpPr>
          <p:cNvPr id="1326" name="Google Shape;1326;p72"/>
          <p:cNvSpPr txBox="1">
            <a:spLocks noGrp="1"/>
          </p:cNvSpPr>
          <p:nvPr>
            <p:ph type="title" idx="3"/>
          </p:nvPr>
        </p:nvSpPr>
        <p:spPr>
          <a:xfrm>
            <a:off x="5342287" y="2999700"/>
            <a:ext cx="1596600" cy="1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fr-FR" dirty="0" smtClean="0">
                <a:solidFill>
                  <a:schemeClr val="tx1">
                    <a:lumMod val="50000"/>
                  </a:schemeClr>
                </a:solidFill>
              </a:rPr>
              <a:t>CSS</a:t>
            </a:r>
            <a:endParaRPr dirty="0">
              <a:solidFill>
                <a:schemeClr val="tx1">
                  <a:lumMod val="50000"/>
                </a:schemeClr>
              </a:solidFill>
            </a:endParaRPr>
          </a:p>
        </p:txBody>
      </p:sp>
      <p:sp>
        <p:nvSpPr>
          <p:cNvPr id="1327" name="Google Shape;1327;p72"/>
          <p:cNvSpPr txBox="1">
            <a:spLocks noGrp="1"/>
          </p:cNvSpPr>
          <p:nvPr>
            <p:ph type="subTitle" idx="1"/>
          </p:nvPr>
        </p:nvSpPr>
        <p:spPr>
          <a:xfrm>
            <a:off x="5087182" y="3319754"/>
            <a:ext cx="2122200" cy="1010700"/>
          </a:xfrm>
          <a:prstGeom prst="rect">
            <a:avLst/>
          </a:prstGeom>
        </p:spPr>
        <p:txBody>
          <a:bodyPr spcFirstLastPara="1" wrap="square" lIns="91425" tIns="91425" rIns="91425" bIns="91425" anchor="ctr" anchorCtr="0">
            <a:noAutofit/>
          </a:bodyPr>
          <a:lstStyle/>
          <a:p>
            <a:pPr marL="0" indent="0"/>
            <a:r>
              <a:rPr lang="fr-FR" b="1" dirty="0">
                <a:solidFill>
                  <a:schemeClr val="bg2">
                    <a:lumMod val="50000"/>
                  </a:schemeClr>
                </a:solidFill>
              </a:rPr>
              <a:t>met en page son </a:t>
            </a:r>
            <a:r>
              <a:rPr lang="fr-FR" b="1" dirty="0" smtClean="0">
                <a:solidFill>
                  <a:schemeClr val="bg2">
                    <a:lumMod val="50000"/>
                  </a:schemeClr>
                </a:solidFill>
              </a:rPr>
              <a:t>contenu et modifier leur apparence</a:t>
            </a:r>
            <a:endParaRPr lang="fr-FR" b="1" dirty="0">
              <a:solidFill>
                <a:schemeClr val="bg2">
                  <a:lumMod val="50000"/>
                </a:schemeClr>
              </a:solidFill>
              <a:latin typeface="Poppins" panose="00000500000000000000"/>
              <a:ea typeface="Poppins" panose="00000500000000000000"/>
              <a:cs typeface="Poppins" panose="00000500000000000000"/>
              <a:sym typeface="Poppins" panose="00000500000000000000"/>
            </a:endParaRPr>
          </a:p>
          <a:p>
            <a:pPr marL="0" lvl="0" indent="0" algn="ctr" rtl="0">
              <a:spcBef>
                <a:spcPts val="0"/>
              </a:spcBef>
              <a:spcAft>
                <a:spcPts val="0"/>
              </a:spcAft>
              <a:buNone/>
            </a:pPr>
            <a:endParaRPr dirty="0"/>
          </a:p>
        </p:txBody>
      </p:sp>
      <p:sp>
        <p:nvSpPr>
          <p:cNvPr id="1328" name="Google Shape;1328;p72"/>
          <p:cNvSpPr txBox="1">
            <a:spLocks noGrp="1"/>
          </p:cNvSpPr>
          <p:nvPr>
            <p:ph type="subTitle" idx="4"/>
          </p:nvPr>
        </p:nvSpPr>
        <p:spPr>
          <a:xfrm>
            <a:off x="1535124" y="3350077"/>
            <a:ext cx="2762540" cy="1010700"/>
          </a:xfrm>
          <a:prstGeom prst="rect">
            <a:avLst/>
          </a:prstGeom>
          <a:noFill/>
        </p:spPr>
        <p:txBody>
          <a:bodyPr spcFirstLastPara="1" wrap="square" lIns="91425" tIns="91425" rIns="91425" bIns="91425" anchor="ctr" anchorCtr="0">
            <a:noAutofit/>
          </a:bodyPr>
          <a:lstStyle/>
          <a:p>
            <a:pPr lvl="0" algn="l">
              <a:spcAft>
                <a:spcPts val="1600"/>
              </a:spcAft>
            </a:pPr>
            <a:r>
              <a:rPr lang="fr-FR" b="1" dirty="0">
                <a:solidFill>
                  <a:schemeClr val="bg2">
                    <a:lumMod val="50000"/>
                  </a:schemeClr>
                </a:solidFill>
              </a:rPr>
              <a:t>permet l’affichage des informations </a:t>
            </a:r>
            <a:r>
              <a:rPr lang="fr-FR" b="1" dirty="0" smtClean="0">
                <a:solidFill>
                  <a:schemeClr val="bg2">
                    <a:lumMod val="50000"/>
                  </a:schemeClr>
                </a:solidFill>
              </a:rPr>
              <a:t>de la page  </a:t>
            </a:r>
            <a:r>
              <a:rPr lang="fr-FR" b="1" dirty="0">
                <a:solidFill>
                  <a:schemeClr val="bg2">
                    <a:lumMod val="50000"/>
                  </a:schemeClr>
                </a:solidFill>
              </a:rPr>
              <a:t>sur le navigateur</a:t>
            </a:r>
            <a:endParaRPr lang="fr-FR" b="1" dirty="0">
              <a:solidFill>
                <a:schemeClr val="bg2">
                  <a:lumMod val="50000"/>
                </a:schemeClr>
              </a:solidFill>
              <a:latin typeface="Poppins" panose="00000500000000000000"/>
              <a:ea typeface="Poppins" panose="00000500000000000000"/>
              <a:cs typeface="Poppins" panose="00000500000000000000"/>
              <a:sym typeface="Poppins" panose="00000500000000000000"/>
            </a:endParaRPr>
          </a:p>
        </p:txBody>
      </p:sp>
      <p:sp>
        <p:nvSpPr>
          <p:cNvPr id="1329" name="Google Shape;1329;p72"/>
          <p:cNvSpPr/>
          <p:nvPr/>
        </p:nvSpPr>
        <p:spPr>
          <a:xfrm>
            <a:off x="2440486" y="1866059"/>
            <a:ext cx="1073446" cy="843276"/>
          </a:xfrm>
          <a:prstGeom prst="ellipse">
            <a:avLst/>
          </a:prstGeom>
          <a:solidFill>
            <a:schemeClr val="accent6"/>
          </a:solidFill>
          <a:ln w="9525" cap="flat" cmpd="sng">
            <a:solidFill>
              <a:schemeClr val="accent6"/>
            </a:solidFill>
            <a:prstDash val="solid"/>
            <a:round/>
            <a:headEnd type="none" w="sm" len="sm"/>
            <a:tailEnd type="none" w="sm" len="sm"/>
          </a:ln>
          <a:effectLst>
            <a:outerShdw blurRad="57150" dist="1905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2"/>
          <p:cNvSpPr/>
          <p:nvPr/>
        </p:nvSpPr>
        <p:spPr>
          <a:xfrm>
            <a:off x="5677619" y="1837918"/>
            <a:ext cx="1059881" cy="871417"/>
          </a:xfrm>
          <a:prstGeom prst="ellipse">
            <a:avLst/>
          </a:prstGeom>
          <a:solidFill>
            <a:schemeClr val="accent6"/>
          </a:solidFill>
          <a:ln w="9525" cap="flat" cmpd="sng">
            <a:solidFill>
              <a:schemeClr val="accent6"/>
            </a:solidFill>
            <a:prstDash val="solid"/>
            <a:round/>
            <a:headEnd type="none" w="sm" len="sm"/>
            <a:tailEnd type="none" w="sm" len="sm"/>
          </a:ln>
          <a:effectLst>
            <a:outerShdw blurRad="57150" dist="1905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2"/>
          <p:cNvSpPr/>
          <p:nvPr/>
        </p:nvSpPr>
        <p:spPr>
          <a:xfrm>
            <a:off x="5953975" y="2028146"/>
            <a:ext cx="535275" cy="535275"/>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accent5">
              <a:lumMod val="75000"/>
            </a:schemeClr>
          </a:solidFill>
          <a:ln>
            <a:noFill/>
          </a:ln>
          <a:effectLst>
            <a:outerShdw blurRad="57150" dist="19050" dir="5400000" algn="bl" rotWithShape="0">
              <a:schemeClr val="dk1">
                <a:alpha val="18000"/>
              </a:schemeClr>
            </a:outerShdw>
            <a:reflection stA="6000" endPos="54000" dist="3810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 name="Google Shape;1337;p72"/>
          <p:cNvGrpSpPr/>
          <p:nvPr/>
        </p:nvGrpSpPr>
        <p:grpSpPr>
          <a:xfrm>
            <a:off x="1933163" y="1595941"/>
            <a:ext cx="2008800" cy="146100"/>
            <a:chOff x="847125" y="3296850"/>
            <a:chExt cx="2008800" cy="146100"/>
          </a:xfrm>
        </p:grpSpPr>
        <p:sp>
          <p:nvSpPr>
            <p:cNvPr id="1338" name="Google Shape;1338;p72"/>
            <p:cNvSpPr/>
            <p:nvPr/>
          </p:nvSpPr>
          <p:spPr>
            <a:xfrm>
              <a:off x="847125" y="3296850"/>
              <a:ext cx="2008800" cy="146100"/>
            </a:xfrm>
            <a:prstGeom prst="roundRect">
              <a:avLst>
                <a:gd name="adj" fmla="val 50000"/>
              </a:avLst>
            </a:prstGeom>
            <a:solidFill>
              <a:schemeClr val="accent6"/>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 name="Google Shape;1339;p72"/>
            <p:cNvGrpSpPr/>
            <p:nvPr/>
          </p:nvGrpSpPr>
          <p:grpSpPr>
            <a:xfrm rot="10800000" flipH="1">
              <a:off x="878209" y="3322949"/>
              <a:ext cx="429322" cy="93999"/>
              <a:chOff x="5795037" y="809024"/>
              <a:chExt cx="431653" cy="94500"/>
            </a:xfrm>
          </p:grpSpPr>
          <p:sp>
            <p:nvSpPr>
              <p:cNvPr id="1340" name="Google Shape;1340;p72"/>
              <p:cNvSpPr/>
              <p:nvPr/>
            </p:nvSpPr>
            <p:spPr>
              <a:xfrm>
                <a:off x="5795037" y="8090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2"/>
              <p:cNvSpPr/>
              <p:nvPr/>
            </p:nvSpPr>
            <p:spPr>
              <a:xfrm>
                <a:off x="5963614" y="8090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2"/>
              <p:cNvSpPr/>
              <p:nvPr/>
            </p:nvSpPr>
            <p:spPr>
              <a:xfrm>
                <a:off x="6132190" y="8090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3" name="Google Shape;1343;p72"/>
          <p:cNvGrpSpPr/>
          <p:nvPr/>
        </p:nvGrpSpPr>
        <p:grpSpPr>
          <a:xfrm>
            <a:off x="5133245" y="1580363"/>
            <a:ext cx="2008800" cy="146100"/>
            <a:chOff x="847125" y="3296850"/>
            <a:chExt cx="2008800" cy="146100"/>
          </a:xfrm>
        </p:grpSpPr>
        <p:sp>
          <p:nvSpPr>
            <p:cNvPr id="1344" name="Google Shape;1344;p72"/>
            <p:cNvSpPr/>
            <p:nvPr/>
          </p:nvSpPr>
          <p:spPr>
            <a:xfrm>
              <a:off x="847125" y="3296850"/>
              <a:ext cx="2008800" cy="146100"/>
            </a:xfrm>
            <a:prstGeom prst="roundRect">
              <a:avLst>
                <a:gd name="adj" fmla="val 50000"/>
              </a:avLst>
            </a:prstGeom>
            <a:solidFill>
              <a:schemeClr val="accent6"/>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 name="Google Shape;1345;p72"/>
            <p:cNvGrpSpPr/>
            <p:nvPr/>
          </p:nvGrpSpPr>
          <p:grpSpPr>
            <a:xfrm rot="10800000" flipH="1">
              <a:off x="878209" y="3322949"/>
              <a:ext cx="429322" cy="93999"/>
              <a:chOff x="5795037" y="809024"/>
              <a:chExt cx="431653" cy="94500"/>
            </a:xfrm>
          </p:grpSpPr>
          <p:sp>
            <p:nvSpPr>
              <p:cNvPr id="1346" name="Google Shape;1346;p72"/>
              <p:cNvSpPr/>
              <p:nvPr/>
            </p:nvSpPr>
            <p:spPr>
              <a:xfrm>
                <a:off x="5795037" y="809024"/>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2"/>
              <p:cNvSpPr/>
              <p:nvPr/>
            </p:nvSpPr>
            <p:spPr>
              <a:xfrm>
                <a:off x="5963614" y="809024"/>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2"/>
              <p:cNvSpPr/>
              <p:nvPr/>
            </p:nvSpPr>
            <p:spPr>
              <a:xfrm>
                <a:off x="6132190" y="809024"/>
                <a:ext cx="94500" cy="94500"/>
              </a:xfrm>
              <a:prstGeom prst="ellipse">
                <a:avLst/>
              </a:prstGeom>
              <a:solidFill>
                <a:schemeClr val="accent3"/>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9" name="Google Shape;1349;p72"/>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2">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2">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2">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1417;p73"/>
          <p:cNvGrpSpPr/>
          <p:nvPr/>
        </p:nvGrpSpPr>
        <p:grpSpPr>
          <a:xfrm>
            <a:off x="2640499" y="2056779"/>
            <a:ext cx="680769" cy="541983"/>
            <a:chOff x="3898525" y="3411275"/>
            <a:chExt cx="373825" cy="335475"/>
          </a:xfrm>
          <a:solidFill>
            <a:schemeClr val="accent3">
              <a:lumMod val="75000"/>
            </a:schemeClr>
          </a:solidFill>
        </p:grpSpPr>
        <p:sp>
          <p:nvSpPr>
            <p:cNvPr id="48" name="Google Shape;1418;p73"/>
            <p:cNvSpPr/>
            <p:nvPr/>
          </p:nvSpPr>
          <p:spPr>
            <a:xfrm>
              <a:off x="3898525" y="3411275"/>
              <a:ext cx="373825" cy="196750"/>
            </a:xfrm>
            <a:custGeom>
              <a:avLst/>
              <a:gdLst/>
              <a:ahLst/>
              <a:cxnLst/>
              <a:rect l="l" t="t" r="r" b="b"/>
              <a:pathLst>
                <a:path w="14953" h="7870" extrusionOk="0">
                  <a:moveTo>
                    <a:pt x="4930" y="1701"/>
                  </a:moveTo>
                  <a:cubicBezTo>
                    <a:pt x="5008" y="1701"/>
                    <a:pt x="5087" y="1723"/>
                    <a:pt x="5157" y="1767"/>
                  </a:cubicBezTo>
                  <a:cubicBezTo>
                    <a:pt x="5371" y="1892"/>
                    <a:pt x="5443" y="2160"/>
                    <a:pt x="5318" y="2356"/>
                  </a:cubicBezTo>
                  <a:lnTo>
                    <a:pt x="4390" y="3908"/>
                  </a:lnTo>
                  <a:lnTo>
                    <a:pt x="5318" y="5514"/>
                  </a:lnTo>
                  <a:cubicBezTo>
                    <a:pt x="5443" y="5728"/>
                    <a:pt x="5371" y="5996"/>
                    <a:pt x="5157" y="6103"/>
                  </a:cubicBezTo>
                  <a:cubicBezTo>
                    <a:pt x="5086" y="6156"/>
                    <a:pt x="5015" y="6174"/>
                    <a:pt x="4943" y="6174"/>
                  </a:cubicBezTo>
                  <a:cubicBezTo>
                    <a:pt x="4783" y="6174"/>
                    <a:pt x="4640" y="6085"/>
                    <a:pt x="4551" y="5942"/>
                  </a:cubicBezTo>
                  <a:lnTo>
                    <a:pt x="3498" y="4122"/>
                  </a:lnTo>
                  <a:cubicBezTo>
                    <a:pt x="3409" y="3980"/>
                    <a:pt x="3409" y="3801"/>
                    <a:pt x="3498" y="3676"/>
                  </a:cubicBezTo>
                  <a:lnTo>
                    <a:pt x="4568" y="1910"/>
                  </a:lnTo>
                  <a:cubicBezTo>
                    <a:pt x="4649" y="1772"/>
                    <a:pt x="4788" y="1701"/>
                    <a:pt x="4930" y="1701"/>
                  </a:cubicBezTo>
                  <a:close/>
                  <a:moveTo>
                    <a:pt x="10024" y="1701"/>
                  </a:moveTo>
                  <a:cubicBezTo>
                    <a:pt x="10165" y="1701"/>
                    <a:pt x="10305" y="1772"/>
                    <a:pt x="10385" y="1910"/>
                  </a:cubicBezTo>
                  <a:lnTo>
                    <a:pt x="11456" y="3676"/>
                  </a:lnTo>
                  <a:cubicBezTo>
                    <a:pt x="11545" y="3801"/>
                    <a:pt x="11545" y="3980"/>
                    <a:pt x="11456" y="4122"/>
                  </a:cubicBezTo>
                  <a:lnTo>
                    <a:pt x="10403" y="5942"/>
                  </a:lnTo>
                  <a:cubicBezTo>
                    <a:pt x="10314" y="6085"/>
                    <a:pt x="10171" y="6174"/>
                    <a:pt x="10010" y="6174"/>
                  </a:cubicBezTo>
                  <a:cubicBezTo>
                    <a:pt x="9939" y="6174"/>
                    <a:pt x="9868" y="6156"/>
                    <a:pt x="9796" y="6103"/>
                  </a:cubicBezTo>
                  <a:cubicBezTo>
                    <a:pt x="9582" y="5996"/>
                    <a:pt x="9511" y="5728"/>
                    <a:pt x="9636" y="5514"/>
                  </a:cubicBezTo>
                  <a:lnTo>
                    <a:pt x="10564" y="3908"/>
                  </a:lnTo>
                  <a:lnTo>
                    <a:pt x="9636" y="2356"/>
                  </a:lnTo>
                  <a:cubicBezTo>
                    <a:pt x="9511" y="2160"/>
                    <a:pt x="9582" y="1892"/>
                    <a:pt x="9796" y="1767"/>
                  </a:cubicBezTo>
                  <a:cubicBezTo>
                    <a:pt x="9866" y="1723"/>
                    <a:pt x="9945" y="1701"/>
                    <a:pt x="10024" y="1701"/>
                  </a:cubicBezTo>
                  <a:close/>
                  <a:moveTo>
                    <a:pt x="8264" y="1504"/>
                  </a:moveTo>
                  <a:cubicBezTo>
                    <a:pt x="8318" y="1504"/>
                    <a:pt x="8372" y="1514"/>
                    <a:pt x="8423" y="1535"/>
                  </a:cubicBezTo>
                  <a:cubicBezTo>
                    <a:pt x="8654" y="1624"/>
                    <a:pt x="8762" y="1892"/>
                    <a:pt x="8672" y="2106"/>
                  </a:cubicBezTo>
                  <a:lnTo>
                    <a:pt x="7084" y="6085"/>
                  </a:lnTo>
                  <a:cubicBezTo>
                    <a:pt x="7031" y="6246"/>
                    <a:pt x="6852" y="6353"/>
                    <a:pt x="6692" y="6353"/>
                  </a:cubicBezTo>
                  <a:cubicBezTo>
                    <a:pt x="6638" y="6353"/>
                    <a:pt x="6585" y="6353"/>
                    <a:pt x="6531" y="6335"/>
                  </a:cubicBezTo>
                  <a:cubicBezTo>
                    <a:pt x="6299" y="6246"/>
                    <a:pt x="6192" y="5978"/>
                    <a:pt x="6281" y="5764"/>
                  </a:cubicBezTo>
                  <a:lnTo>
                    <a:pt x="7852" y="1785"/>
                  </a:lnTo>
                  <a:cubicBezTo>
                    <a:pt x="7920" y="1608"/>
                    <a:pt x="8091" y="1504"/>
                    <a:pt x="8264" y="1504"/>
                  </a:cubicBezTo>
                  <a:close/>
                  <a:moveTo>
                    <a:pt x="447" y="1"/>
                  </a:moveTo>
                  <a:cubicBezTo>
                    <a:pt x="197" y="1"/>
                    <a:pt x="1" y="197"/>
                    <a:pt x="1" y="429"/>
                  </a:cubicBezTo>
                  <a:lnTo>
                    <a:pt x="1" y="7869"/>
                  </a:lnTo>
                  <a:lnTo>
                    <a:pt x="14953" y="7869"/>
                  </a:lnTo>
                  <a:lnTo>
                    <a:pt x="14953" y="429"/>
                  </a:lnTo>
                  <a:cubicBezTo>
                    <a:pt x="14953" y="197"/>
                    <a:pt x="14757" y="1"/>
                    <a:pt x="14507" y="1"/>
                  </a:cubicBezTo>
                  <a:close/>
                </a:path>
              </a:pathLst>
            </a:custGeom>
            <a:grp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19;p73"/>
            <p:cNvSpPr/>
            <p:nvPr/>
          </p:nvSpPr>
          <p:spPr>
            <a:xfrm>
              <a:off x="3898525" y="3629850"/>
              <a:ext cx="373825" cy="51325"/>
            </a:xfrm>
            <a:custGeom>
              <a:avLst/>
              <a:gdLst/>
              <a:ahLst/>
              <a:cxnLst/>
              <a:rect l="l" t="t" r="r" b="b"/>
              <a:pathLst>
                <a:path w="14953" h="2053" extrusionOk="0">
                  <a:moveTo>
                    <a:pt x="1" y="1"/>
                  </a:moveTo>
                  <a:lnTo>
                    <a:pt x="1" y="1606"/>
                  </a:lnTo>
                  <a:cubicBezTo>
                    <a:pt x="1" y="1856"/>
                    <a:pt x="197" y="2052"/>
                    <a:pt x="447" y="2052"/>
                  </a:cubicBezTo>
                  <a:lnTo>
                    <a:pt x="14507" y="2052"/>
                  </a:lnTo>
                  <a:cubicBezTo>
                    <a:pt x="14757" y="2052"/>
                    <a:pt x="14953" y="1856"/>
                    <a:pt x="14953" y="1606"/>
                  </a:cubicBezTo>
                  <a:lnTo>
                    <a:pt x="14953" y="1"/>
                  </a:lnTo>
                  <a:close/>
                </a:path>
              </a:pathLst>
            </a:custGeom>
            <a:grp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20;p73"/>
            <p:cNvSpPr/>
            <p:nvPr/>
          </p:nvSpPr>
          <p:spPr>
            <a:xfrm>
              <a:off x="4019850" y="3703000"/>
              <a:ext cx="131175" cy="43750"/>
            </a:xfrm>
            <a:custGeom>
              <a:avLst/>
              <a:gdLst/>
              <a:ahLst/>
              <a:cxnLst/>
              <a:rect l="l" t="t" r="r" b="b"/>
              <a:pathLst>
                <a:path w="5247" h="1750" extrusionOk="0">
                  <a:moveTo>
                    <a:pt x="875" y="1"/>
                  </a:moveTo>
                  <a:lnTo>
                    <a:pt x="875" y="875"/>
                  </a:lnTo>
                  <a:lnTo>
                    <a:pt x="429" y="875"/>
                  </a:lnTo>
                  <a:cubicBezTo>
                    <a:pt x="197" y="875"/>
                    <a:pt x="1" y="1071"/>
                    <a:pt x="1" y="1321"/>
                  </a:cubicBezTo>
                  <a:cubicBezTo>
                    <a:pt x="1" y="1553"/>
                    <a:pt x="197" y="1749"/>
                    <a:pt x="429" y="1749"/>
                  </a:cubicBezTo>
                  <a:lnTo>
                    <a:pt x="4818" y="1749"/>
                  </a:lnTo>
                  <a:cubicBezTo>
                    <a:pt x="5050" y="1749"/>
                    <a:pt x="5247" y="1553"/>
                    <a:pt x="5247" y="1321"/>
                  </a:cubicBezTo>
                  <a:cubicBezTo>
                    <a:pt x="5247" y="1071"/>
                    <a:pt x="5050" y="875"/>
                    <a:pt x="4818" y="875"/>
                  </a:cubicBezTo>
                  <a:lnTo>
                    <a:pt x="4372" y="875"/>
                  </a:lnTo>
                  <a:lnTo>
                    <a:pt x="4372" y="1"/>
                  </a:lnTo>
                  <a:close/>
                </a:path>
              </a:pathLst>
            </a:custGeom>
            <a:grp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3785;p114"/>
          <p:cNvSpPr/>
          <p:nvPr/>
        </p:nvSpPr>
        <p:spPr>
          <a:xfrm>
            <a:off x="7794725" y="4496979"/>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7</a:t>
            </a:r>
            <a:endParaRPr b="1" dirty="0">
              <a:solidFill>
                <a:srgbClr val="0070C0"/>
              </a:solidFill>
              <a:latin typeface="Montserrat" panose="020B0604020202020204"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8"/>
        <p:cNvGrpSpPr/>
        <p:nvPr/>
      </p:nvGrpSpPr>
      <p:grpSpPr>
        <a:xfrm>
          <a:off x="0" y="0"/>
          <a:ext cx="0" cy="0"/>
          <a:chOff x="0" y="0"/>
          <a:chExt cx="0" cy="0"/>
        </a:xfrm>
      </p:grpSpPr>
      <p:sp>
        <p:nvSpPr>
          <p:cNvPr id="1429" name="Google Shape;1429;p74"/>
          <p:cNvSpPr txBox="1">
            <a:spLocks noGrp="1"/>
          </p:cNvSpPr>
          <p:nvPr>
            <p:ph type="title"/>
          </p:nvPr>
        </p:nvSpPr>
        <p:spPr>
          <a:xfrm>
            <a:off x="1410042" y="482523"/>
            <a:ext cx="5210083" cy="572700"/>
          </a:xfrm>
          <a:prstGeom prst="rect">
            <a:avLst/>
          </a:prstGeom>
        </p:spPr>
        <p:txBody>
          <a:bodyPr spcFirstLastPara="1" wrap="square" lIns="91425" tIns="91425" rIns="91425" bIns="91425" anchor="t" anchorCtr="0">
            <a:noAutofit/>
          </a:bodyPr>
          <a:lstStyle/>
          <a:p>
            <a:pPr lvl="0"/>
            <a:r>
              <a:rPr lang="fr-FR" sz="3200" dirty="0"/>
              <a:t>Outils et langages</a:t>
            </a:r>
            <a:endParaRPr sz="3200" dirty="0"/>
          </a:p>
        </p:txBody>
      </p:sp>
      <p:sp>
        <p:nvSpPr>
          <p:cNvPr id="1430" name="Google Shape;1430;p74"/>
          <p:cNvSpPr txBox="1">
            <a:spLocks noGrp="1"/>
          </p:cNvSpPr>
          <p:nvPr>
            <p:ph type="subTitle" idx="1"/>
          </p:nvPr>
        </p:nvSpPr>
        <p:spPr>
          <a:xfrm>
            <a:off x="4720363" y="1942831"/>
            <a:ext cx="3936808" cy="1185961"/>
          </a:xfrm>
          <a:prstGeom prst="rect">
            <a:avLst/>
          </a:prstGeom>
        </p:spPr>
        <p:txBody>
          <a:bodyPr spcFirstLastPara="1" wrap="square" lIns="91425" tIns="91425" rIns="91425" bIns="91425" anchor="ctr" anchorCtr="0">
            <a:noAutofit/>
          </a:bodyPr>
          <a:lstStyle/>
          <a:p>
            <a:pPr marL="0" lvl="0" indent="0" algn="l"/>
            <a:r>
              <a:rPr lang="fr-FR" sz="2300" b="1" dirty="0">
                <a:solidFill>
                  <a:schemeClr val="accent2">
                    <a:lumMod val="25000"/>
                  </a:schemeClr>
                </a:solidFill>
              </a:rPr>
              <a:t>Visual Studio Code</a:t>
            </a:r>
            <a:r>
              <a:rPr lang="fr-FR" sz="2000" b="1" dirty="0"/>
              <a:t> </a:t>
            </a:r>
            <a:r>
              <a:rPr lang="fr-FR" sz="2100" b="1" dirty="0"/>
              <a:t>est un éditeur de code source léger, mais </a:t>
            </a:r>
            <a:r>
              <a:rPr lang="fr-FR" sz="2100" b="1" dirty="0" smtClean="0"/>
              <a:t>puissant.</a:t>
            </a:r>
          </a:p>
          <a:p>
            <a:pPr marL="0" lvl="0" indent="0" algn="l"/>
            <a:r>
              <a:rPr lang="fr-FR" sz="2100" b="1" dirty="0"/>
              <a:t> I</a:t>
            </a:r>
            <a:r>
              <a:rPr lang="fr-FR" sz="2100" b="1" dirty="0" smtClean="0"/>
              <a:t>l fonctionne </a:t>
            </a:r>
            <a:r>
              <a:rPr lang="fr-FR" sz="2100" b="1" dirty="0"/>
              <a:t>avec presque tous les langages et s’exécute sur n’importe quel système </a:t>
            </a:r>
            <a:r>
              <a:rPr lang="fr-FR" sz="2100" b="1" dirty="0" smtClean="0"/>
              <a:t>d’exploitation.</a:t>
            </a:r>
            <a:endParaRPr sz="2100" b="1" dirty="0"/>
          </a:p>
        </p:txBody>
      </p:sp>
      <p:grpSp>
        <p:nvGrpSpPr>
          <p:cNvPr id="1431" name="Google Shape;1431;p74"/>
          <p:cNvGrpSpPr/>
          <p:nvPr/>
        </p:nvGrpSpPr>
        <p:grpSpPr>
          <a:xfrm>
            <a:off x="775177" y="1521287"/>
            <a:ext cx="3720296" cy="2746163"/>
            <a:chOff x="775177" y="1521287"/>
            <a:chExt cx="3720296" cy="2746163"/>
          </a:xfrm>
        </p:grpSpPr>
        <p:sp>
          <p:nvSpPr>
            <p:cNvPr id="1432" name="Google Shape;1432;p74"/>
            <p:cNvSpPr/>
            <p:nvPr/>
          </p:nvSpPr>
          <p:spPr>
            <a:xfrm>
              <a:off x="1883717" y="3683356"/>
              <a:ext cx="572738" cy="572738"/>
            </a:xfrm>
            <a:custGeom>
              <a:avLst/>
              <a:gdLst/>
              <a:ahLst/>
              <a:cxnLst/>
              <a:rect l="l" t="t" r="r" b="b"/>
              <a:pathLst>
                <a:path w="53179" h="53179" extrusionOk="0">
                  <a:moveTo>
                    <a:pt x="26589" y="0"/>
                  </a:moveTo>
                  <a:cubicBezTo>
                    <a:pt x="11935" y="0"/>
                    <a:pt x="0" y="11934"/>
                    <a:pt x="0" y="26589"/>
                  </a:cubicBezTo>
                  <a:cubicBezTo>
                    <a:pt x="0" y="41243"/>
                    <a:pt x="11935" y="53178"/>
                    <a:pt x="26589" y="53178"/>
                  </a:cubicBezTo>
                  <a:cubicBezTo>
                    <a:pt x="41260" y="53178"/>
                    <a:pt x="53178" y="41243"/>
                    <a:pt x="53178" y="26589"/>
                  </a:cubicBezTo>
                  <a:cubicBezTo>
                    <a:pt x="53178" y="11934"/>
                    <a:pt x="41260" y="0"/>
                    <a:pt x="26589" y="0"/>
                  </a:cubicBezTo>
                  <a:close/>
                </a:path>
              </a:pathLst>
            </a:custGeom>
            <a:solidFill>
              <a:schemeClr val="accent4"/>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4"/>
            <p:cNvSpPr/>
            <p:nvPr/>
          </p:nvSpPr>
          <p:spPr>
            <a:xfrm>
              <a:off x="1396417" y="1521287"/>
              <a:ext cx="3099056" cy="1997739"/>
            </a:xfrm>
            <a:custGeom>
              <a:avLst/>
              <a:gdLst/>
              <a:ahLst/>
              <a:cxnLst/>
              <a:rect l="l" t="t" r="r" b="b"/>
              <a:pathLst>
                <a:path w="208165" h="134189" extrusionOk="0">
                  <a:moveTo>
                    <a:pt x="4416" y="1"/>
                  </a:moveTo>
                  <a:cubicBezTo>
                    <a:pt x="1982" y="1"/>
                    <a:pt x="1" y="1964"/>
                    <a:pt x="1" y="4399"/>
                  </a:cubicBezTo>
                  <a:lnTo>
                    <a:pt x="1" y="129790"/>
                  </a:lnTo>
                  <a:cubicBezTo>
                    <a:pt x="1" y="132224"/>
                    <a:pt x="1982" y="134188"/>
                    <a:pt x="4416" y="134188"/>
                  </a:cubicBezTo>
                  <a:lnTo>
                    <a:pt x="203766" y="134188"/>
                  </a:lnTo>
                  <a:cubicBezTo>
                    <a:pt x="206200" y="134188"/>
                    <a:pt x="208164" y="132224"/>
                    <a:pt x="208164" y="129790"/>
                  </a:cubicBezTo>
                  <a:lnTo>
                    <a:pt x="208164" y="4399"/>
                  </a:lnTo>
                  <a:cubicBezTo>
                    <a:pt x="208164" y="1964"/>
                    <a:pt x="206200" y="1"/>
                    <a:pt x="203766" y="1"/>
                  </a:cubicBezTo>
                  <a:close/>
                </a:path>
              </a:pathLst>
            </a:custGeom>
            <a:solidFill>
              <a:schemeClr val="accent6"/>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4"/>
            <p:cNvSpPr/>
            <p:nvPr/>
          </p:nvSpPr>
          <p:spPr>
            <a:xfrm>
              <a:off x="1553868" y="1713723"/>
              <a:ext cx="2797406" cy="132454"/>
            </a:xfrm>
            <a:custGeom>
              <a:avLst/>
              <a:gdLst/>
              <a:ahLst/>
              <a:cxnLst/>
              <a:rect l="l" t="t" r="r" b="b"/>
              <a:pathLst>
                <a:path w="187903" h="8897" extrusionOk="0">
                  <a:moveTo>
                    <a:pt x="1746" y="0"/>
                  </a:moveTo>
                  <a:cubicBezTo>
                    <a:pt x="790" y="0"/>
                    <a:pt x="0" y="788"/>
                    <a:pt x="0" y="1762"/>
                  </a:cubicBezTo>
                  <a:lnTo>
                    <a:pt x="0" y="7134"/>
                  </a:lnTo>
                  <a:cubicBezTo>
                    <a:pt x="0" y="8107"/>
                    <a:pt x="790" y="8897"/>
                    <a:pt x="1746" y="8897"/>
                  </a:cubicBezTo>
                  <a:lnTo>
                    <a:pt x="186140" y="8897"/>
                  </a:lnTo>
                  <a:cubicBezTo>
                    <a:pt x="187114" y="8897"/>
                    <a:pt x="187902" y="8107"/>
                    <a:pt x="187902" y="7134"/>
                  </a:cubicBezTo>
                  <a:lnTo>
                    <a:pt x="187902" y="1762"/>
                  </a:lnTo>
                  <a:cubicBezTo>
                    <a:pt x="187902" y="788"/>
                    <a:pt x="187114" y="0"/>
                    <a:pt x="186140" y="0"/>
                  </a:cubicBezTo>
                  <a:close/>
                </a:path>
              </a:pathLst>
            </a:custGeom>
            <a:solidFill>
              <a:schemeClr val="accent1"/>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4"/>
            <p:cNvSpPr/>
            <p:nvPr/>
          </p:nvSpPr>
          <p:spPr>
            <a:xfrm>
              <a:off x="1635823" y="1760202"/>
              <a:ext cx="1064352" cy="39497"/>
            </a:xfrm>
            <a:custGeom>
              <a:avLst/>
              <a:gdLst/>
              <a:ahLst/>
              <a:cxnLst/>
              <a:rect l="l" t="t" r="r" b="b"/>
              <a:pathLst>
                <a:path w="71493" h="2653" extrusionOk="0">
                  <a:moveTo>
                    <a:pt x="1310" y="0"/>
                  </a:moveTo>
                  <a:cubicBezTo>
                    <a:pt x="589" y="0"/>
                    <a:pt x="1" y="605"/>
                    <a:pt x="1" y="1326"/>
                  </a:cubicBezTo>
                  <a:cubicBezTo>
                    <a:pt x="1" y="2064"/>
                    <a:pt x="589" y="2653"/>
                    <a:pt x="1310" y="2653"/>
                  </a:cubicBezTo>
                  <a:lnTo>
                    <a:pt x="70184" y="2653"/>
                  </a:lnTo>
                  <a:cubicBezTo>
                    <a:pt x="70905" y="2653"/>
                    <a:pt x="71493" y="2064"/>
                    <a:pt x="71493" y="1326"/>
                  </a:cubicBezTo>
                  <a:cubicBezTo>
                    <a:pt x="71493" y="605"/>
                    <a:pt x="70905" y="0"/>
                    <a:pt x="70184" y="0"/>
                  </a:cubicBezTo>
                  <a:close/>
                </a:path>
              </a:pathLst>
            </a:custGeom>
            <a:solidFill>
              <a:schemeClr val="accent6"/>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4"/>
            <p:cNvSpPr/>
            <p:nvPr/>
          </p:nvSpPr>
          <p:spPr>
            <a:xfrm>
              <a:off x="2809360" y="1760202"/>
              <a:ext cx="458595" cy="39497"/>
            </a:xfrm>
            <a:custGeom>
              <a:avLst/>
              <a:gdLst/>
              <a:ahLst/>
              <a:cxnLst/>
              <a:rect l="l" t="t" r="r" b="b"/>
              <a:pathLst>
                <a:path w="30804" h="2653" extrusionOk="0">
                  <a:moveTo>
                    <a:pt x="1327" y="0"/>
                  </a:moveTo>
                  <a:cubicBezTo>
                    <a:pt x="605" y="0"/>
                    <a:pt x="1" y="605"/>
                    <a:pt x="1" y="1326"/>
                  </a:cubicBezTo>
                  <a:cubicBezTo>
                    <a:pt x="1" y="2064"/>
                    <a:pt x="605" y="2653"/>
                    <a:pt x="1327" y="2653"/>
                  </a:cubicBezTo>
                  <a:lnTo>
                    <a:pt x="29477" y="2653"/>
                  </a:lnTo>
                  <a:cubicBezTo>
                    <a:pt x="30215" y="2653"/>
                    <a:pt x="30804" y="2064"/>
                    <a:pt x="30804" y="1326"/>
                  </a:cubicBezTo>
                  <a:cubicBezTo>
                    <a:pt x="30804" y="605"/>
                    <a:pt x="30215" y="0"/>
                    <a:pt x="29477" y="0"/>
                  </a:cubicBezTo>
                  <a:close/>
                </a:path>
              </a:pathLst>
            </a:custGeom>
            <a:solidFill>
              <a:schemeClr val="accent6"/>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4"/>
            <p:cNvSpPr/>
            <p:nvPr/>
          </p:nvSpPr>
          <p:spPr>
            <a:xfrm>
              <a:off x="775177" y="1606057"/>
              <a:ext cx="412845" cy="137159"/>
            </a:xfrm>
            <a:custGeom>
              <a:avLst/>
              <a:gdLst/>
              <a:ahLst/>
              <a:cxnLst/>
              <a:rect l="l" t="t" r="r" b="b"/>
              <a:pathLst>
                <a:path w="27731" h="9213" extrusionOk="0">
                  <a:moveTo>
                    <a:pt x="17852" y="0"/>
                  </a:moveTo>
                  <a:cubicBezTo>
                    <a:pt x="15721" y="0"/>
                    <a:pt x="13587" y="678"/>
                    <a:pt x="12086" y="1877"/>
                  </a:cubicBezTo>
                  <a:cubicBezTo>
                    <a:pt x="10727" y="2951"/>
                    <a:pt x="9367" y="4764"/>
                    <a:pt x="8880" y="6644"/>
                  </a:cubicBezTo>
                  <a:cubicBezTo>
                    <a:pt x="7885" y="5842"/>
                    <a:pt x="6591" y="5407"/>
                    <a:pt x="5303" y="5407"/>
                  </a:cubicBezTo>
                  <a:cubicBezTo>
                    <a:pt x="4787" y="5407"/>
                    <a:pt x="4272" y="5477"/>
                    <a:pt x="3778" y="5621"/>
                  </a:cubicBezTo>
                  <a:cubicBezTo>
                    <a:pt x="2048" y="6124"/>
                    <a:pt x="588" y="7501"/>
                    <a:pt x="0" y="9213"/>
                  </a:cubicBezTo>
                  <a:lnTo>
                    <a:pt x="27730" y="9112"/>
                  </a:lnTo>
                  <a:cubicBezTo>
                    <a:pt x="27244" y="5688"/>
                    <a:pt x="25213" y="2884"/>
                    <a:pt x="22225" y="1122"/>
                  </a:cubicBezTo>
                  <a:cubicBezTo>
                    <a:pt x="20929" y="354"/>
                    <a:pt x="19391" y="0"/>
                    <a:pt x="17852" y="0"/>
                  </a:cubicBezTo>
                  <a:close/>
                </a:path>
              </a:pathLst>
            </a:custGeom>
            <a:solidFill>
              <a:schemeClr val="dk2"/>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4"/>
            <p:cNvSpPr/>
            <p:nvPr/>
          </p:nvSpPr>
          <p:spPr>
            <a:xfrm>
              <a:off x="956864" y="1610434"/>
              <a:ext cx="214663" cy="117835"/>
            </a:xfrm>
            <a:custGeom>
              <a:avLst/>
              <a:gdLst/>
              <a:ahLst/>
              <a:cxnLst/>
              <a:rect l="l" t="t" r="r" b="b"/>
              <a:pathLst>
                <a:path w="14419" h="7915" extrusionOk="0">
                  <a:moveTo>
                    <a:pt x="5350" y="1"/>
                  </a:moveTo>
                  <a:cubicBezTo>
                    <a:pt x="4889" y="1"/>
                    <a:pt x="4425" y="35"/>
                    <a:pt x="3962" y="106"/>
                  </a:cubicBezTo>
                  <a:cubicBezTo>
                    <a:pt x="2836" y="291"/>
                    <a:pt x="1728" y="761"/>
                    <a:pt x="990" y="1634"/>
                  </a:cubicBezTo>
                  <a:cubicBezTo>
                    <a:pt x="269" y="2507"/>
                    <a:pt x="0" y="3816"/>
                    <a:pt x="553" y="4806"/>
                  </a:cubicBezTo>
                  <a:cubicBezTo>
                    <a:pt x="990" y="5611"/>
                    <a:pt x="1847" y="6081"/>
                    <a:pt x="2686" y="6451"/>
                  </a:cubicBezTo>
                  <a:cubicBezTo>
                    <a:pt x="4897" y="7410"/>
                    <a:pt x="7319" y="7915"/>
                    <a:pt x="9743" y="7915"/>
                  </a:cubicBezTo>
                  <a:cubicBezTo>
                    <a:pt x="10374" y="7915"/>
                    <a:pt x="11005" y="7880"/>
                    <a:pt x="11632" y="7811"/>
                  </a:cubicBezTo>
                  <a:cubicBezTo>
                    <a:pt x="12153" y="7744"/>
                    <a:pt x="12690" y="7659"/>
                    <a:pt x="13160" y="7424"/>
                  </a:cubicBezTo>
                  <a:cubicBezTo>
                    <a:pt x="13646" y="7207"/>
                    <a:pt x="14067" y="6804"/>
                    <a:pt x="14201" y="6300"/>
                  </a:cubicBezTo>
                  <a:cubicBezTo>
                    <a:pt x="14419" y="5511"/>
                    <a:pt x="13982" y="4705"/>
                    <a:pt x="13479" y="4085"/>
                  </a:cubicBezTo>
                  <a:cubicBezTo>
                    <a:pt x="11532" y="1596"/>
                    <a:pt x="8499" y="1"/>
                    <a:pt x="5350" y="1"/>
                  </a:cubicBezTo>
                  <a:close/>
                </a:path>
              </a:pathLst>
            </a:custGeom>
            <a:solidFill>
              <a:schemeClr val="accent2"/>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4"/>
            <p:cNvSpPr/>
            <p:nvPr/>
          </p:nvSpPr>
          <p:spPr>
            <a:xfrm>
              <a:off x="813661" y="1689516"/>
              <a:ext cx="66741" cy="38574"/>
            </a:xfrm>
            <a:custGeom>
              <a:avLst/>
              <a:gdLst/>
              <a:ahLst/>
              <a:cxnLst/>
              <a:rect l="l" t="t" r="r" b="b"/>
              <a:pathLst>
                <a:path w="4483" h="2591" extrusionOk="0">
                  <a:moveTo>
                    <a:pt x="2237" y="1"/>
                  </a:moveTo>
                  <a:cubicBezTo>
                    <a:pt x="1529" y="1"/>
                    <a:pt x="520" y="85"/>
                    <a:pt x="219" y="518"/>
                  </a:cubicBezTo>
                  <a:cubicBezTo>
                    <a:pt x="0" y="854"/>
                    <a:pt x="17" y="1307"/>
                    <a:pt x="219" y="1660"/>
                  </a:cubicBezTo>
                  <a:cubicBezTo>
                    <a:pt x="420" y="2012"/>
                    <a:pt x="772" y="2247"/>
                    <a:pt x="1159" y="2381"/>
                  </a:cubicBezTo>
                  <a:cubicBezTo>
                    <a:pt x="1528" y="2533"/>
                    <a:pt x="1931" y="2566"/>
                    <a:pt x="2334" y="2582"/>
                  </a:cubicBezTo>
                  <a:cubicBezTo>
                    <a:pt x="2441" y="2587"/>
                    <a:pt x="2549" y="2591"/>
                    <a:pt x="2658" y="2591"/>
                  </a:cubicBezTo>
                  <a:cubicBezTo>
                    <a:pt x="2940" y="2591"/>
                    <a:pt x="3225" y="2567"/>
                    <a:pt x="3492" y="2482"/>
                  </a:cubicBezTo>
                  <a:cubicBezTo>
                    <a:pt x="3861" y="2365"/>
                    <a:pt x="4197" y="2112"/>
                    <a:pt x="4331" y="1743"/>
                  </a:cubicBezTo>
                  <a:cubicBezTo>
                    <a:pt x="4483" y="1324"/>
                    <a:pt x="4315" y="820"/>
                    <a:pt x="3979" y="501"/>
                  </a:cubicBezTo>
                  <a:cubicBezTo>
                    <a:pt x="3659" y="183"/>
                    <a:pt x="3189" y="48"/>
                    <a:pt x="2737" y="15"/>
                  </a:cubicBezTo>
                  <a:cubicBezTo>
                    <a:pt x="2608" y="7"/>
                    <a:pt x="2434" y="1"/>
                    <a:pt x="2237" y="1"/>
                  </a:cubicBezTo>
                  <a:close/>
                </a:path>
              </a:pathLst>
            </a:custGeom>
            <a:solidFill>
              <a:schemeClr val="accent2"/>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4"/>
            <p:cNvSpPr/>
            <p:nvPr/>
          </p:nvSpPr>
          <p:spPr>
            <a:xfrm>
              <a:off x="1553868" y="1593507"/>
              <a:ext cx="48250" cy="48489"/>
            </a:xfrm>
            <a:custGeom>
              <a:avLst/>
              <a:gdLst/>
              <a:ahLst/>
              <a:cxnLst/>
              <a:rect l="l" t="t" r="r" b="b"/>
              <a:pathLst>
                <a:path w="3241" h="3257" extrusionOk="0">
                  <a:moveTo>
                    <a:pt x="1612" y="0"/>
                  </a:moveTo>
                  <a:cubicBezTo>
                    <a:pt x="723" y="0"/>
                    <a:pt x="0" y="739"/>
                    <a:pt x="0" y="1629"/>
                  </a:cubicBezTo>
                  <a:cubicBezTo>
                    <a:pt x="0" y="2518"/>
                    <a:pt x="723" y="3257"/>
                    <a:pt x="1612" y="3257"/>
                  </a:cubicBezTo>
                  <a:cubicBezTo>
                    <a:pt x="2518" y="3257"/>
                    <a:pt x="3240" y="2518"/>
                    <a:pt x="3240" y="1629"/>
                  </a:cubicBezTo>
                  <a:cubicBezTo>
                    <a:pt x="3240" y="739"/>
                    <a:pt x="2518" y="0"/>
                    <a:pt x="1612" y="0"/>
                  </a:cubicBezTo>
                  <a:close/>
                </a:path>
              </a:pathLst>
            </a:custGeom>
            <a:solidFill>
              <a:schemeClr val="accent3"/>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4"/>
            <p:cNvSpPr/>
            <p:nvPr/>
          </p:nvSpPr>
          <p:spPr>
            <a:xfrm>
              <a:off x="1650324" y="1593507"/>
              <a:ext cx="48489" cy="48489"/>
            </a:xfrm>
            <a:custGeom>
              <a:avLst/>
              <a:gdLst/>
              <a:ahLst/>
              <a:cxnLst/>
              <a:rect l="l" t="t" r="r" b="b"/>
              <a:pathLst>
                <a:path w="3257" h="3257" extrusionOk="0">
                  <a:moveTo>
                    <a:pt x="1629" y="0"/>
                  </a:moveTo>
                  <a:cubicBezTo>
                    <a:pt x="723" y="0"/>
                    <a:pt x="0" y="739"/>
                    <a:pt x="0" y="1629"/>
                  </a:cubicBezTo>
                  <a:cubicBezTo>
                    <a:pt x="0" y="2518"/>
                    <a:pt x="723" y="3257"/>
                    <a:pt x="1629" y="3257"/>
                  </a:cubicBezTo>
                  <a:cubicBezTo>
                    <a:pt x="2518" y="3257"/>
                    <a:pt x="3257" y="2518"/>
                    <a:pt x="3257" y="1629"/>
                  </a:cubicBezTo>
                  <a:cubicBezTo>
                    <a:pt x="3257" y="739"/>
                    <a:pt x="2518" y="0"/>
                    <a:pt x="1629" y="0"/>
                  </a:cubicBezTo>
                  <a:close/>
                </a:path>
              </a:pathLst>
            </a:custGeom>
            <a:solidFill>
              <a:schemeClr val="accent2"/>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4"/>
            <p:cNvSpPr/>
            <p:nvPr/>
          </p:nvSpPr>
          <p:spPr>
            <a:xfrm>
              <a:off x="1746780" y="1593507"/>
              <a:ext cx="48503" cy="48489"/>
            </a:xfrm>
            <a:custGeom>
              <a:avLst/>
              <a:gdLst/>
              <a:ahLst/>
              <a:cxnLst/>
              <a:rect l="l" t="t" r="r" b="b"/>
              <a:pathLst>
                <a:path w="3258" h="3257" extrusionOk="0">
                  <a:moveTo>
                    <a:pt x="1630" y="0"/>
                  </a:moveTo>
                  <a:cubicBezTo>
                    <a:pt x="739" y="0"/>
                    <a:pt x="1" y="739"/>
                    <a:pt x="1" y="1629"/>
                  </a:cubicBezTo>
                  <a:cubicBezTo>
                    <a:pt x="1" y="2518"/>
                    <a:pt x="739" y="3257"/>
                    <a:pt x="1630" y="3257"/>
                  </a:cubicBezTo>
                  <a:cubicBezTo>
                    <a:pt x="2536" y="3257"/>
                    <a:pt x="3257" y="2518"/>
                    <a:pt x="3257" y="1629"/>
                  </a:cubicBezTo>
                  <a:cubicBezTo>
                    <a:pt x="3257" y="739"/>
                    <a:pt x="2536" y="0"/>
                    <a:pt x="1630" y="0"/>
                  </a:cubicBezTo>
                  <a:close/>
                </a:path>
              </a:pathLst>
            </a:custGeom>
            <a:solidFill>
              <a:schemeClr val="accent4"/>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4"/>
            <p:cNvSpPr/>
            <p:nvPr/>
          </p:nvSpPr>
          <p:spPr>
            <a:xfrm>
              <a:off x="1097529" y="2851754"/>
              <a:ext cx="791702" cy="791702"/>
            </a:xfrm>
            <a:custGeom>
              <a:avLst/>
              <a:gdLst/>
              <a:ahLst/>
              <a:cxnLst/>
              <a:rect l="l" t="t" r="r" b="b"/>
              <a:pathLst>
                <a:path w="53179" h="53179" extrusionOk="0">
                  <a:moveTo>
                    <a:pt x="26589" y="0"/>
                  </a:moveTo>
                  <a:cubicBezTo>
                    <a:pt x="11935" y="0"/>
                    <a:pt x="0" y="11934"/>
                    <a:pt x="0" y="26589"/>
                  </a:cubicBezTo>
                  <a:cubicBezTo>
                    <a:pt x="0" y="41243"/>
                    <a:pt x="11935" y="53178"/>
                    <a:pt x="26589" y="53178"/>
                  </a:cubicBezTo>
                  <a:cubicBezTo>
                    <a:pt x="41260" y="53178"/>
                    <a:pt x="53178" y="41243"/>
                    <a:pt x="53178" y="26589"/>
                  </a:cubicBezTo>
                  <a:cubicBezTo>
                    <a:pt x="53178" y="11934"/>
                    <a:pt x="41260" y="0"/>
                    <a:pt x="26589" y="0"/>
                  </a:cubicBezTo>
                  <a:close/>
                </a:path>
              </a:pathLst>
            </a:custGeom>
            <a:solidFill>
              <a:schemeClr val="accent4"/>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4"/>
            <p:cNvSpPr/>
            <p:nvPr/>
          </p:nvSpPr>
          <p:spPr>
            <a:xfrm>
              <a:off x="1381015" y="3069900"/>
              <a:ext cx="189950" cy="871901"/>
            </a:xfrm>
            <a:custGeom>
              <a:avLst/>
              <a:gdLst/>
              <a:ahLst/>
              <a:cxnLst/>
              <a:rect l="l" t="t" r="r" b="b"/>
              <a:pathLst>
                <a:path w="12759" h="58566" extrusionOk="0">
                  <a:moveTo>
                    <a:pt x="7303" y="0"/>
                  </a:moveTo>
                  <a:cubicBezTo>
                    <a:pt x="6816" y="0"/>
                    <a:pt x="6431" y="386"/>
                    <a:pt x="6431" y="873"/>
                  </a:cubicBezTo>
                  <a:lnTo>
                    <a:pt x="6431" y="24457"/>
                  </a:lnTo>
                  <a:lnTo>
                    <a:pt x="1596" y="19622"/>
                  </a:lnTo>
                  <a:cubicBezTo>
                    <a:pt x="1420" y="19454"/>
                    <a:pt x="1193" y="19370"/>
                    <a:pt x="969" y="19370"/>
                  </a:cubicBezTo>
                  <a:cubicBezTo>
                    <a:pt x="744" y="19370"/>
                    <a:pt x="522" y="19454"/>
                    <a:pt x="354" y="19622"/>
                  </a:cubicBezTo>
                  <a:cubicBezTo>
                    <a:pt x="1" y="19975"/>
                    <a:pt x="1" y="20529"/>
                    <a:pt x="354" y="20864"/>
                  </a:cubicBezTo>
                  <a:lnTo>
                    <a:pt x="6431" y="26941"/>
                  </a:lnTo>
                  <a:lnTo>
                    <a:pt x="6431" y="57677"/>
                  </a:lnTo>
                  <a:cubicBezTo>
                    <a:pt x="6431" y="58163"/>
                    <a:pt x="6816" y="58566"/>
                    <a:pt x="7303" y="58566"/>
                  </a:cubicBezTo>
                  <a:cubicBezTo>
                    <a:pt x="7790" y="58566"/>
                    <a:pt x="8192" y="58163"/>
                    <a:pt x="8192" y="57677"/>
                  </a:cubicBezTo>
                  <a:lnTo>
                    <a:pt x="8192" y="15343"/>
                  </a:lnTo>
                  <a:lnTo>
                    <a:pt x="12406" y="11129"/>
                  </a:lnTo>
                  <a:cubicBezTo>
                    <a:pt x="12758" y="10777"/>
                    <a:pt x="12758" y="10222"/>
                    <a:pt x="12406" y="9870"/>
                  </a:cubicBezTo>
                  <a:cubicBezTo>
                    <a:pt x="12238" y="9702"/>
                    <a:pt x="12016" y="9618"/>
                    <a:pt x="11791" y="9618"/>
                  </a:cubicBezTo>
                  <a:cubicBezTo>
                    <a:pt x="11567" y="9618"/>
                    <a:pt x="11340" y="9702"/>
                    <a:pt x="11164" y="9870"/>
                  </a:cubicBezTo>
                  <a:lnTo>
                    <a:pt x="8192" y="12858"/>
                  </a:lnTo>
                  <a:lnTo>
                    <a:pt x="8192" y="873"/>
                  </a:lnTo>
                  <a:cubicBezTo>
                    <a:pt x="8192" y="386"/>
                    <a:pt x="7790" y="0"/>
                    <a:pt x="7303" y="0"/>
                  </a:cubicBezTo>
                  <a:close/>
                </a:path>
              </a:pathLst>
            </a:custGeom>
            <a:solidFill>
              <a:schemeClr val="accent6"/>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4"/>
            <p:cNvSpPr/>
            <p:nvPr/>
          </p:nvSpPr>
          <p:spPr>
            <a:xfrm>
              <a:off x="1359177" y="3849096"/>
              <a:ext cx="290902" cy="418354"/>
            </a:xfrm>
            <a:custGeom>
              <a:avLst/>
              <a:gdLst/>
              <a:ahLst/>
              <a:cxnLst/>
              <a:rect l="l" t="t" r="r" b="b"/>
              <a:pathLst>
                <a:path w="19540" h="28101" extrusionOk="0">
                  <a:moveTo>
                    <a:pt x="1" y="1"/>
                  </a:moveTo>
                  <a:lnTo>
                    <a:pt x="1" y="28101"/>
                  </a:lnTo>
                  <a:lnTo>
                    <a:pt x="19540" y="28101"/>
                  </a:lnTo>
                  <a:lnTo>
                    <a:pt x="19540" y="1"/>
                  </a:lnTo>
                  <a:close/>
                </a:path>
              </a:pathLst>
            </a:custGeom>
            <a:gradFill>
              <a:gsLst>
                <a:gs pos="0">
                  <a:schemeClr val="accent6"/>
                </a:gs>
                <a:gs pos="100000">
                  <a:schemeClr val="accent2"/>
                </a:gs>
              </a:gsLst>
              <a:lin ang="0" scaled="0"/>
            </a:gra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4"/>
            <p:cNvSpPr/>
            <p:nvPr/>
          </p:nvSpPr>
          <p:spPr>
            <a:xfrm>
              <a:off x="2049401" y="3771015"/>
              <a:ext cx="232662" cy="420617"/>
            </a:xfrm>
            <a:custGeom>
              <a:avLst/>
              <a:gdLst/>
              <a:ahLst/>
              <a:cxnLst/>
              <a:rect l="l" t="t" r="r" b="b"/>
              <a:pathLst>
                <a:path w="15628" h="28253" extrusionOk="0">
                  <a:moveTo>
                    <a:pt x="7973" y="1"/>
                  </a:moveTo>
                  <a:cubicBezTo>
                    <a:pt x="7536" y="1"/>
                    <a:pt x="7184" y="135"/>
                    <a:pt x="6898" y="421"/>
                  </a:cubicBezTo>
                  <a:cubicBezTo>
                    <a:pt x="6614" y="706"/>
                    <a:pt x="6446" y="1075"/>
                    <a:pt x="6446" y="1478"/>
                  </a:cubicBezTo>
                  <a:lnTo>
                    <a:pt x="6446" y="2787"/>
                  </a:lnTo>
                  <a:cubicBezTo>
                    <a:pt x="4817" y="3073"/>
                    <a:pt x="3324" y="3812"/>
                    <a:pt x="2265" y="4902"/>
                  </a:cubicBezTo>
                  <a:cubicBezTo>
                    <a:pt x="1175" y="6044"/>
                    <a:pt x="520" y="7487"/>
                    <a:pt x="520" y="9116"/>
                  </a:cubicBezTo>
                  <a:cubicBezTo>
                    <a:pt x="520" y="10878"/>
                    <a:pt x="1242" y="12339"/>
                    <a:pt x="2686" y="13463"/>
                  </a:cubicBezTo>
                  <a:cubicBezTo>
                    <a:pt x="3910" y="14437"/>
                    <a:pt x="5674" y="15142"/>
                    <a:pt x="8006" y="15578"/>
                  </a:cubicBezTo>
                  <a:lnTo>
                    <a:pt x="8460" y="15713"/>
                  </a:lnTo>
                  <a:cubicBezTo>
                    <a:pt x="9517" y="15965"/>
                    <a:pt x="10206" y="16183"/>
                    <a:pt x="10826" y="16536"/>
                  </a:cubicBezTo>
                  <a:cubicBezTo>
                    <a:pt x="11717" y="17039"/>
                    <a:pt x="12169" y="17778"/>
                    <a:pt x="12169" y="18734"/>
                  </a:cubicBezTo>
                  <a:cubicBezTo>
                    <a:pt x="12169" y="19725"/>
                    <a:pt x="11649" y="20547"/>
                    <a:pt x="10844" y="21102"/>
                  </a:cubicBezTo>
                  <a:cubicBezTo>
                    <a:pt x="10072" y="21672"/>
                    <a:pt x="9013" y="21941"/>
                    <a:pt x="7973" y="21941"/>
                  </a:cubicBezTo>
                  <a:cubicBezTo>
                    <a:pt x="5891" y="21941"/>
                    <a:pt x="4264" y="21084"/>
                    <a:pt x="3290" y="19540"/>
                  </a:cubicBezTo>
                  <a:cubicBezTo>
                    <a:pt x="2719" y="18835"/>
                    <a:pt x="2182" y="18483"/>
                    <a:pt x="1679" y="18483"/>
                  </a:cubicBezTo>
                  <a:cubicBezTo>
                    <a:pt x="1444" y="18483"/>
                    <a:pt x="1191" y="18550"/>
                    <a:pt x="906" y="18718"/>
                  </a:cubicBezTo>
                  <a:cubicBezTo>
                    <a:pt x="486" y="18953"/>
                    <a:pt x="201" y="19255"/>
                    <a:pt x="83" y="19624"/>
                  </a:cubicBezTo>
                  <a:cubicBezTo>
                    <a:pt x="34" y="19808"/>
                    <a:pt x="0" y="20010"/>
                    <a:pt x="0" y="20178"/>
                  </a:cubicBezTo>
                  <a:cubicBezTo>
                    <a:pt x="0" y="20480"/>
                    <a:pt x="67" y="20799"/>
                    <a:pt x="235" y="21102"/>
                  </a:cubicBezTo>
                  <a:cubicBezTo>
                    <a:pt x="705" y="22142"/>
                    <a:pt x="1511" y="23049"/>
                    <a:pt x="2601" y="23837"/>
                  </a:cubicBezTo>
                  <a:cubicBezTo>
                    <a:pt x="3709" y="24627"/>
                    <a:pt x="5002" y="25113"/>
                    <a:pt x="6446" y="25314"/>
                  </a:cubicBezTo>
                  <a:lnTo>
                    <a:pt x="6446" y="26775"/>
                  </a:lnTo>
                  <a:cubicBezTo>
                    <a:pt x="6446" y="27615"/>
                    <a:pt x="7117" y="28252"/>
                    <a:pt x="7957" y="28252"/>
                  </a:cubicBezTo>
                  <a:cubicBezTo>
                    <a:pt x="8778" y="28252"/>
                    <a:pt x="9400" y="27615"/>
                    <a:pt x="9400" y="26775"/>
                  </a:cubicBezTo>
                  <a:lnTo>
                    <a:pt x="9400" y="25281"/>
                  </a:lnTo>
                  <a:cubicBezTo>
                    <a:pt x="11162" y="24996"/>
                    <a:pt x="12740" y="24190"/>
                    <a:pt x="13865" y="22982"/>
                  </a:cubicBezTo>
                  <a:cubicBezTo>
                    <a:pt x="14973" y="21789"/>
                    <a:pt x="15627" y="20229"/>
                    <a:pt x="15627" y="18533"/>
                  </a:cubicBezTo>
                  <a:cubicBezTo>
                    <a:pt x="15627" y="16771"/>
                    <a:pt x="14940" y="15343"/>
                    <a:pt x="13597" y="14253"/>
                  </a:cubicBezTo>
                  <a:cubicBezTo>
                    <a:pt x="12471" y="13346"/>
                    <a:pt x="10961" y="12742"/>
                    <a:pt x="9081" y="12239"/>
                  </a:cubicBezTo>
                  <a:cubicBezTo>
                    <a:pt x="7335" y="11885"/>
                    <a:pt x="6361" y="11617"/>
                    <a:pt x="5539" y="11214"/>
                  </a:cubicBezTo>
                  <a:cubicBezTo>
                    <a:pt x="4566" y="10728"/>
                    <a:pt x="4011" y="10072"/>
                    <a:pt x="4011" y="9083"/>
                  </a:cubicBezTo>
                  <a:cubicBezTo>
                    <a:pt x="4011" y="8192"/>
                    <a:pt x="4432" y="7438"/>
                    <a:pt x="5186" y="6934"/>
                  </a:cubicBezTo>
                  <a:cubicBezTo>
                    <a:pt x="5891" y="6431"/>
                    <a:pt x="6865" y="6145"/>
                    <a:pt x="7923" y="6145"/>
                  </a:cubicBezTo>
                  <a:cubicBezTo>
                    <a:pt x="8812" y="6145"/>
                    <a:pt x="9584" y="6279"/>
                    <a:pt x="10222" y="6565"/>
                  </a:cubicBezTo>
                  <a:cubicBezTo>
                    <a:pt x="10726" y="6800"/>
                    <a:pt x="11347" y="7236"/>
                    <a:pt x="12052" y="7857"/>
                  </a:cubicBezTo>
                  <a:cubicBezTo>
                    <a:pt x="12321" y="8076"/>
                    <a:pt x="12673" y="8176"/>
                    <a:pt x="13093" y="8176"/>
                  </a:cubicBezTo>
                  <a:cubicBezTo>
                    <a:pt x="13530" y="8176"/>
                    <a:pt x="13966" y="8008"/>
                    <a:pt x="14235" y="7756"/>
                  </a:cubicBezTo>
                  <a:cubicBezTo>
                    <a:pt x="14452" y="7521"/>
                    <a:pt x="14604" y="7252"/>
                    <a:pt x="14705" y="6934"/>
                  </a:cubicBezTo>
                  <a:cubicBezTo>
                    <a:pt x="14721" y="6800"/>
                    <a:pt x="14738" y="6682"/>
                    <a:pt x="14738" y="6598"/>
                  </a:cubicBezTo>
                  <a:cubicBezTo>
                    <a:pt x="14738" y="6380"/>
                    <a:pt x="14671" y="6145"/>
                    <a:pt x="14537" y="5943"/>
                  </a:cubicBezTo>
                  <a:cubicBezTo>
                    <a:pt x="13512" y="4248"/>
                    <a:pt x="11649" y="3141"/>
                    <a:pt x="9400" y="2787"/>
                  </a:cubicBezTo>
                  <a:lnTo>
                    <a:pt x="9400" y="1478"/>
                  </a:lnTo>
                  <a:cubicBezTo>
                    <a:pt x="9400" y="1075"/>
                    <a:pt x="9266" y="706"/>
                    <a:pt x="8980" y="421"/>
                  </a:cubicBezTo>
                  <a:cubicBezTo>
                    <a:pt x="8711" y="135"/>
                    <a:pt x="8376" y="1"/>
                    <a:pt x="7973" y="1"/>
                  </a:cubicBezTo>
                  <a:close/>
                </a:path>
              </a:pathLst>
            </a:custGeom>
            <a:solidFill>
              <a:schemeClr val="dk1"/>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4"/>
            <p:cNvSpPr/>
            <p:nvPr/>
          </p:nvSpPr>
          <p:spPr>
            <a:xfrm>
              <a:off x="2623388" y="3878455"/>
              <a:ext cx="412845" cy="137114"/>
            </a:xfrm>
            <a:custGeom>
              <a:avLst/>
              <a:gdLst/>
              <a:ahLst/>
              <a:cxnLst/>
              <a:rect l="l" t="t" r="r" b="b"/>
              <a:pathLst>
                <a:path w="27731" h="9210" extrusionOk="0">
                  <a:moveTo>
                    <a:pt x="17841" y="1"/>
                  </a:moveTo>
                  <a:cubicBezTo>
                    <a:pt x="15714" y="1"/>
                    <a:pt x="13590" y="679"/>
                    <a:pt x="12102" y="1875"/>
                  </a:cubicBezTo>
                  <a:cubicBezTo>
                    <a:pt x="10743" y="2965"/>
                    <a:pt x="9367" y="4762"/>
                    <a:pt x="8897" y="6658"/>
                  </a:cubicBezTo>
                  <a:cubicBezTo>
                    <a:pt x="7888" y="5841"/>
                    <a:pt x="6594" y="5411"/>
                    <a:pt x="5301" y="5411"/>
                  </a:cubicBezTo>
                  <a:cubicBezTo>
                    <a:pt x="4787" y="5411"/>
                    <a:pt x="4273" y="5479"/>
                    <a:pt x="3777" y="5617"/>
                  </a:cubicBezTo>
                  <a:cubicBezTo>
                    <a:pt x="2048" y="6121"/>
                    <a:pt x="587" y="7497"/>
                    <a:pt x="0" y="9210"/>
                  </a:cubicBezTo>
                  <a:lnTo>
                    <a:pt x="27731" y="9126"/>
                  </a:lnTo>
                  <a:cubicBezTo>
                    <a:pt x="27243" y="5684"/>
                    <a:pt x="25213" y="2898"/>
                    <a:pt x="22241" y="1136"/>
                  </a:cubicBezTo>
                  <a:cubicBezTo>
                    <a:pt x="20934" y="359"/>
                    <a:pt x="19387" y="1"/>
                    <a:pt x="17841" y="1"/>
                  </a:cubicBezTo>
                  <a:close/>
                </a:path>
              </a:pathLst>
            </a:custGeom>
            <a:solidFill>
              <a:schemeClr val="accent2"/>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4"/>
            <p:cNvSpPr/>
            <p:nvPr/>
          </p:nvSpPr>
          <p:spPr>
            <a:xfrm>
              <a:off x="2805313" y="3882951"/>
              <a:ext cx="214678" cy="117701"/>
            </a:xfrm>
            <a:custGeom>
              <a:avLst/>
              <a:gdLst/>
              <a:ahLst/>
              <a:cxnLst/>
              <a:rect l="l" t="t" r="r" b="b"/>
              <a:pathLst>
                <a:path w="14420" h="7906" extrusionOk="0">
                  <a:moveTo>
                    <a:pt x="5379" y="1"/>
                  </a:moveTo>
                  <a:cubicBezTo>
                    <a:pt x="4908" y="1"/>
                    <a:pt x="4435" y="37"/>
                    <a:pt x="3962" y="112"/>
                  </a:cubicBezTo>
                  <a:cubicBezTo>
                    <a:pt x="2837" y="280"/>
                    <a:pt x="1713" y="750"/>
                    <a:pt x="974" y="1622"/>
                  </a:cubicBezTo>
                  <a:cubicBezTo>
                    <a:pt x="252" y="2495"/>
                    <a:pt x="1" y="3805"/>
                    <a:pt x="538" y="4812"/>
                  </a:cubicBezTo>
                  <a:cubicBezTo>
                    <a:pt x="990" y="5601"/>
                    <a:pt x="1830" y="6071"/>
                    <a:pt x="2669" y="6441"/>
                  </a:cubicBezTo>
                  <a:cubicBezTo>
                    <a:pt x="4885" y="7409"/>
                    <a:pt x="7289" y="7905"/>
                    <a:pt x="9699" y="7905"/>
                  </a:cubicBezTo>
                  <a:cubicBezTo>
                    <a:pt x="10339" y="7905"/>
                    <a:pt x="10979" y="7870"/>
                    <a:pt x="11617" y="7800"/>
                  </a:cubicBezTo>
                  <a:cubicBezTo>
                    <a:pt x="12136" y="7750"/>
                    <a:pt x="12673" y="7649"/>
                    <a:pt x="13161" y="7430"/>
                  </a:cubicBezTo>
                  <a:cubicBezTo>
                    <a:pt x="13631" y="7195"/>
                    <a:pt x="14050" y="6793"/>
                    <a:pt x="14202" y="6289"/>
                  </a:cubicBezTo>
                  <a:cubicBezTo>
                    <a:pt x="14419" y="5517"/>
                    <a:pt x="13967" y="4711"/>
                    <a:pt x="13479" y="4073"/>
                  </a:cubicBezTo>
                  <a:cubicBezTo>
                    <a:pt x="11524" y="1593"/>
                    <a:pt x="8505" y="1"/>
                    <a:pt x="5379" y="1"/>
                  </a:cubicBezTo>
                  <a:close/>
                </a:path>
              </a:pathLst>
            </a:custGeom>
            <a:solidFill>
              <a:schemeClr val="lt2"/>
            </a:solidFill>
            <a:ln>
              <a:noFill/>
            </a:ln>
            <a:effectLst>
              <a:outerShdw blurRad="57150" dist="19050" dir="5400000" algn="bl" rotWithShape="0">
                <a:schemeClr val="dk1">
                  <a:alpha val="17000"/>
                </a:schemeClr>
              </a:outerShdw>
              <a:reflection stA="7000" endPos="54000" dist="1905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 name="Google Shape;1455;p74"/>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4">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4">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4">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4725" y="1981319"/>
            <a:ext cx="2150532" cy="1406466"/>
          </a:xfrm>
          <a:prstGeom prst="roundRect">
            <a:avLst>
              <a:gd name="adj" fmla="val 30571"/>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7" name="Google Shape;3785;p114"/>
          <p:cNvSpPr/>
          <p:nvPr/>
        </p:nvSpPr>
        <p:spPr>
          <a:xfrm>
            <a:off x="7747119" y="4492548"/>
            <a:ext cx="627083" cy="436814"/>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fr-FR" b="1" dirty="0" smtClean="0">
                <a:solidFill>
                  <a:srgbClr val="0070C0"/>
                </a:solidFill>
                <a:latin typeface="Montserrat" panose="020B0604020202020204" charset="0"/>
              </a:rPr>
              <a:t>   8</a:t>
            </a:r>
            <a:endParaRPr b="1" dirty="0">
              <a:solidFill>
                <a:srgbClr val="0070C0"/>
              </a:solidFill>
              <a:latin typeface="Montserrat"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3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3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2"/>
        <p:cNvGrpSpPr/>
        <p:nvPr/>
      </p:nvGrpSpPr>
      <p:grpSpPr>
        <a:xfrm>
          <a:off x="0" y="0"/>
          <a:ext cx="0" cy="0"/>
          <a:chOff x="0" y="0"/>
          <a:chExt cx="0" cy="0"/>
        </a:xfrm>
      </p:grpSpPr>
      <p:sp>
        <p:nvSpPr>
          <p:cNvPr id="1265" name="Google Shape;1265;p71"/>
          <p:cNvSpPr/>
          <p:nvPr/>
        </p:nvSpPr>
        <p:spPr>
          <a:xfrm rot="5400000">
            <a:off x="62125" y="2453700"/>
            <a:ext cx="963600" cy="236100"/>
          </a:xfrm>
          <a:prstGeom prst="roundRect">
            <a:avLst>
              <a:gd name="adj" fmla="val 50000"/>
            </a:avLst>
          </a:prstGeom>
          <a:solidFill>
            <a:schemeClr val="dk2"/>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1">
            <a:hlinkClick r:id="" action="ppaction://hlinkshowjump?jump=previousslide"/>
          </p:cNvPr>
          <p:cNvSpPr/>
          <p:nvPr/>
        </p:nvSpPr>
        <p:spPr>
          <a:xfrm>
            <a:off x="465662" y="2271250"/>
            <a:ext cx="156300" cy="135300"/>
          </a:xfrm>
          <a:prstGeom prst="triangle">
            <a:avLst>
              <a:gd name="adj" fmla="val 50000"/>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1">
            <a:hlinkClick r:id="" action="ppaction://hlinkshowjump?jump=nextslide"/>
          </p:cNvPr>
          <p:cNvSpPr/>
          <p:nvPr/>
        </p:nvSpPr>
        <p:spPr>
          <a:xfrm rot="10800000" flipH="1">
            <a:off x="465315" y="2737050"/>
            <a:ext cx="157200" cy="135600"/>
          </a:xfrm>
          <a:prstGeom prst="triangle">
            <a:avLst>
              <a:gd name="adj" fmla="val 50000"/>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1">
            <a:hlinkClick r:id="rId3" action="ppaction://hlinksldjump"/>
          </p:cNvPr>
          <p:cNvSpPr/>
          <p:nvPr/>
        </p:nvSpPr>
        <p:spPr>
          <a:xfrm rot="5400000">
            <a:off x="465301" y="2493168"/>
            <a:ext cx="157103" cy="157157"/>
          </a:xfrm>
          <a:custGeom>
            <a:avLst/>
            <a:gdLst/>
            <a:ahLst/>
            <a:cxnLst/>
            <a:rect l="l" t="t" r="r" b="b"/>
            <a:pathLst>
              <a:path w="21411" h="21411" extrusionOk="0">
                <a:moveTo>
                  <a:pt x="10568" y="6574"/>
                </a:moveTo>
                <a:cubicBezTo>
                  <a:pt x="12851" y="6574"/>
                  <a:pt x="14563" y="8560"/>
                  <a:pt x="14563" y="10842"/>
                </a:cubicBezTo>
                <a:cubicBezTo>
                  <a:pt x="14563" y="12851"/>
                  <a:pt x="12851" y="14837"/>
                  <a:pt x="10568" y="14837"/>
                </a:cubicBezTo>
                <a:cubicBezTo>
                  <a:pt x="8286" y="14837"/>
                  <a:pt x="6574" y="12851"/>
                  <a:pt x="6574" y="10842"/>
                </a:cubicBezTo>
                <a:cubicBezTo>
                  <a:pt x="6574" y="8560"/>
                  <a:pt x="8286" y="6574"/>
                  <a:pt x="10568" y="6574"/>
                </a:cubicBezTo>
                <a:close/>
                <a:moveTo>
                  <a:pt x="8560" y="0"/>
                </a:moveTo>
                <a:lnTo>
                  <a:pt x="8560" y="2009"/>
                </a:lnTo>
                <a:cubicBezTo>
                  <a:pt x="7715" y="2283"/>
                  <a:pt x="6848" y="2580"/>
                  <a:pt x="6003" y="3150"/>
                </a:cubicBezTo>
                <a:lnTo>
                  <a:pt x="4565" y="1712"/>
                </a:lnTo>
                <a:lnTo>
                  <a:pt x="1712" y="4565"/>
                </a:lnTo>
                <a:lnTo>
                  <a:pt x="3150" y="6277"/>
                </a:lnTo>
                <a:cubicBezTo>
                  <a:pt x="2580" y="6848"/>
                  <a:pt x="2283" y="7715"/>
                  <a:pt x="2009" y="8560"/>
                </a:cubicBezTo>
                <a:lnTo>
                  <a:pt x="0" y="8560"/>
                </a:lnTo>
                <a:lnTo>
                  <a:pt x="0" y="12851"/>
                </a:lnTo>
                <a:lnTo>
                  <a:pt x="2009" y="12851"/>
                </a:lnTo>
                <a:cubicBezTo>
                  <a:pt x="2283" y="13695"/>
                  <a:pt x="2580" y="14563"/>
                  <a:pt x="3150" y="15407"/>
                </a:cubicBezTo>
                <a:lnTo>
                  <a:pt x="1712" y="16845"/>
                </a:lnTo>
                <a:lnTo>
                  <a:pt x="4565" y="19698"/>
                </a:lnTo>
                <a:lnTo>
                  <a:pt x="6003" y="18260"/>
                </a:lnTo>
                <a:cubicBezTo>
                  <a:pt x="6848" y="18831"/>
                  <a:pt x="7715" y="19128"/>
                  <a:pt x="8560" y="19402"/>
                </a:cubicBezTo>
                <a:lnTo>
                  <a:pt x="8560" y="21410"/>
                </a:lnTo>
                <a:lnTo>
                  <a:pt x="12554" y="21410"/>
                </a:lnTo>
                <a:lnTo>
                  <a:pt x="12851" y="19402"/>
                </a:lnTo>
                <a:cubicBezTo>
                  <a:pt x="13696" y="19128"/>
                  <a:pt x="14563" y="18831"/>
                  <a:pt x="15134" y="18260"/>
                </a:cubicBezTo>
                <a:lnTo>
                  <a:pt x="16845" y="19698"/>
                </a:lnTo>
                <a:lnTo>
                  <a:pt x="19699" y="16845"/>
                </a:lnTo>
                <a:lnTo>
                  <a:pt x="18261" y="15407"/>
                </a:lnTo>
                <a:cubicBezTo>
                  <a:pt x="18831" y="14563"/>
                  <a:pt x="19128" y="13695"/>
                  <a:pt x="19128" y="12851"/>
                </a:cubicBezTo>
                <a:lnTo>
                  <a:pt x="21410" y="12851"/>
                </a:lnTo>
                <a:lnTo>
                  <a:pt x="21410" y="8560"/>
                </a:lnTo>
                <a:lnTo>
                  <a:pt x="19128" y="8560"/>
                </a:lnTo>
                <a:cubicBezTo>
                  <a:pt x="19128" y="7715"/>
                  <a:pt x="18831" y="6848"/>
                  <a:pt x="18261" y="6277"/>
                </a:cubicBezTo>
                <a:lnTo>
                  <a:pt x="19699" y="4565"/>
                </a:lnTo>
                <a:lnTo>
                  <a:pt x="16845" y="1712"/>
                </a:lnTo>
                <a:lnTo>
                  <a:pt x="15134" y="3150"/>
                </a:lnTo>
                <a:cubicBezTo>
                  <a:pt x="14563" y="2580"/>
                  <a:pt x="13696" y="2283"/>
                  <a:pt x="12851" y="2009"/>
                </a:cubicBezTo>
                <a:lnTo>
                  <a:pt x="12554" y="0"/>
                </a:lnTo>
                <a:close/>
              </a:path>
            </a:pathLst>
          </a:custGeom>
          <a:solidFill>
            <a:schemeClr val="lt1"/>
          </a:solidFill>
          <a:ln>
            <a:noFill/>
          </a:ln>
          <a:effectLst>
            <a:outerShdw blurRad="57150" dist="19050" dir="5400000" algn="bl" rotWithShape="0">
              <a:schemeClr val="dk1">
                <a:alpha val="52000"/>
              </a:schemeClr>
            </a:outerShdw>
            <a:reflection stA="4000" endPos="54000" dist="47625"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 name="Google Shape;1269;p71"/>
          <p:cNvGrpSpPr/>
          <p:nvPr/>
        </p:nvGrpSpPr>
        <p:grpSpPr>
          <a:xfrm>
            <a:off x="701374" y="1147858"/>
            <a:ext cx="3628631" cy="2517384"/>
            <a:chOff x="1109417" y="1193720"/>
            <a:chExt cx="3628631" cy="2517384"/>
          </a:xfrm>
        </p:grpSpPr>
        <p:grpSp>
          <p:nvGrpSpPr>
            <p:cNvPr id="1270" name="Google Shape;1270;p71"/>
            <p:cNvGrpSpPr/>
            <p:nvPr/>
          </p:nvGrpSpPr>
          <p:grpSpPr>
            <a:xfrm rot="5400000">
              <a:off x="2245108" y="1193720"/>
              <a:ext cx="801000" cy="801000"/>
              <a:chOff x="5372267" y="434783"/>
              <a:chExt cx="801000" cy="801000"/>
            </a:xfrm>
          </p:grpSpPr>
          <p:sp>
            <p:nvSpPr>
              <p:cNvPr id="1271" name="Google Shape;1271;p71"/>
              <p:cNvSpPr/>
              <p:nvPr/>
            </p:nvSpPr>
            <p:spPr>
              <a:xfrm>
                <a:off x="5372267" y="434783"/>
                <a:ext cx="801000" cy="801000"/>
              </a:xfrm>
              <a:prstGeom prst="blockArc">
                <a:avLst>
                  <a:gd name="adj1" fmla="val 10800000"/>
                  <a:gd name="adj2" fmla="val 0"/>
                  <a:gd name="adj3" fmla="val 25000"/>
                </a:avLst>
              </a:prstGeom>
              <a:solidFill>
                <a:schemeClr val="accent2"/>
              </a:solidFill>
              <a:ln>
                <a:noFill/>
              </a:ln>
              <a:effectLst>
                <a:outerShdw blurRad="485775" dist="114300" dir="2940000" algn="bl" rotWithShape="0">
                  <a:schemeClr val="dk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1"/>
              <p:cNvSpPr/>
              <p:nvPr/>
            </p:nvSpPr>
            <p:spPr>
              <a:xfrm rot="10800000" flipH="1">
                <a:off x="5372267" y="434783"/>
                <a:ext cx="801000" cy="801000"/>
              </a:xfrm>
              <a:prstGeom prst="blockArc">
                <a:avLst>
                  <a:gd name="adj1" fmla="val 10800000"/>
                  <a:gd name="adj2" fmla="val 0"/>
                  <a:gd name="adj3" fmla="val 25000"/>
                </a:avLst>
              </a:prstGeom>
              <a:solidFill>
                <a:schemeClr val="accent4"/>
              </a:solidFill>
              <a:ln>
                <a:noFill/>
              </a:ln>
              <a:effectLst>
                <a:outerShdw blurRad="485775" dist="114300" dir="2940000" algn="bl" rotWithShape="0">
                  <a:schemeClr val="dk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 name="Google Shape;1273;p71"/>
            <p:cNvSpPr/>
            <p:nvPr/>
          </p:nvSpPr>
          <p:spPr>
            <a:xfrm flipH="1">
              <a:off x="4240547" y="2715949"/>
              <a:ext cx="419225" cy="572706"/>
            </a:xfrm>
            <a:custGeom>
              <a:avLst/>
              <a:gdLst/>
              <a:ahLst/>
              <a:cxnLst/>
              <a:rect l="l" t="t" r="r" b="b"/>
              <a:pathLst>
                <a:path w="21685" h="29624" extrusionOk="0">
                  <a:moveTo>
                    <a:pt x="2926" y="0"/>
                  </a:moveTo>
                  <a:cubicBezTo>
                    <a:pt x="2543" y="0"/>
                    <a:pt x="2202" y="204"/>
                    <a:pt x="2009" y="397"/>
                  </a:cubicBezTo>
                  <a:cubicBezTo>
                    <a:pt x="0" y="2406"/>
                    <a:pt x="3424" y="4392"/>
                    <a:pt x="4292" y="5830"/>
                  </a:cubicBezTo>
                  <a:cubicBezTo>
                    <a:pt x="4862" y="7245"/>
                    <a:pt x="4292" y="8957"/>
                    <a:pt x="3995" y="10395"/>
                  </a:cubicBezTo>
                  <a:cubicBezTo>
                    <a:pt x="3995" y="11810"/>
                    <a:pt x="4292" y="13248"/>
                    <a:pt x="5707" y="14093"/>
                  </a:cubicBezTo>
                  <a:cubicBezTo>
                    <a:pt x="6574" y="14663"/>
                    <a:pt x="7419" y="15234"/>
                    <a:pt x="7989" y="16101"/>
                  </a:cubicBezTo>
                  <a:cubicBezTo>
                    <a:pt x="8857" y="17243"/>
                    <a:pt x="9131" y="18658"/>
                    <a:pt x="9131" y="20096"/>
                  </a:cubicBezTo>
                  <a:cubicBezTo>
                    <a:pt x="8857" y="21237"/>
                    <a:pt x="8560" y="22652"/>
                    <a:pt x="8560" y="24090"/>
                  </a:cubicBezTo>
                  <a:cubicBezTo>
                    <a:pt x="8560" y="24935"/>
                    <a:pt x="8560" y="26373"/>
                    <a:pt x="9427" y="27217"/>
                  </a:cubicBezTo>
                  <a:lnTo>
                    <a:pt x="9427" y="27514"/>
                  </a:lnTo>
                  <a:cubicBezTo>
                    <a:pt x="10272" y="28358"/>
                    <a:pt x="11413" y="28929"/>
                    <a:pt x="12280" y="29500"/>
                  </a:cubicBezTo>
                  <a:cubicBezTo>
                    <a:pt x="12530" y="29587"/>
                    <a:pt x="12831" y="29623"/>
                    <a:pt x="13153" y="29623"/>
                  </a:cubicBezTo>
                  <a:cubicBezTo>
                    <a:pt x="13922" y="29623"/>
                    <a:pt x="14812" y="29419"/>
                    <a:pt x="15408" y="29226"/>
                  </a:cubicBezTo>
                  <a:cubicBezTo>
                    <a:pt x="17416" y="28655"/>
                    <a:pt x="19402" y="27217"/>
                    <a:pt x="20269" y="25231"/>
                  </a:cubicBezTo>
                  <a:cubicBezTo>
                    <a:pt x="21684" y="22081"/>
                    <a:pt x="20543" y="18087"/>
                    <a:pt x="17690" y="16101"/>
                  </a:cubicBezTo>
                  <a:cubicBezTo>
                    <a:pt x="16846" y="15531"/>
                    <a:pt x="15978" y="15234"/>
                    <a:pt x="15408" y="14389"/>
                  </a:cubicBezTo>
                  <a:cubicBezTo>
                    <a:pt x="14266" y="13248"/>
                    <a:pt x="13992" y="10966"/>
                    <a:pt x="13422" y="9528"/>
                  </a:cubicBezTo>
                  <a:cubicBezTo>
                    <a:pt x="11413" y="5259"/>
                    <a:pt x="7715" y="7245"/>
                    <a:pt x="6277" y="4689"/>
                  </a:cubicBezTo>
                  <a:cubicBezTo>
                    <a:pt x="5707" y="3547"/>
                    <a:pt x="5433" y="2680"/>
                    <a:pt x="5136" y="1539"/>
                  </a:cubicBezTo>
                  <a:cubicBezTo>
                    <a:pt x="4862" y="968"/>
                    <a:pt x="4292" y="124"/>
                    <a:pt x="3424" y="124"/>
                  </a:cubicBezTo>
                  <a:cubicBezTo>
                    <a:pt x="3256" y="36"/>
                    <a:pt x="3087" y="0"/>
                    <a:pt x="2926" y="0"/>
                  </a:cubicBezTo>
                  <a:close/>
                </a:path>
              </a:pathLst>
            </a:custGeom>
            <a:solidFill>
              <a:schemeClr val="accent3"/>
            </a:solidFill>
            <a:ln>
              <a:noFill/>
            </a:ln>
            <a:effectLst>
              <a:outerShdw blurRad="57150" dist="19050" dir="5400000" algn="bl" rotWithShape="0">
                <a:schemeClr val="dk1">
                  <a:alpha val="22000"/>
                </a:schemeClr>
              </a:outerShdw>
              <a:reflection stA="20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 name="Google Shape;1274;p71"/>
            <p:cNvGrpSpPr/>
            <p:nvPr/>
          </p:nvGrpSpPr>
          <p:grpSpPr>
            <a:xfrm flipH="1">
              <a:off x="1353013" y="1432192"/>
              <a:ext cx="903412" cy="1289407"/>
              <a:chOff x="5484390" y="2699155"/>
              <a:chExt cx="1632940" cy="2330636"/>
            </a:xfrm>
          </p:grpSpPr>
          <p:sp>
            <p:nvSpPr>
              <p:cNvPr id="1275" name="Google Shape;1275;p71"/>
              <p:cNvSpPr/>
              <p:nvPr/>
            </p:nvSpPr>
            <p:spPr>
              <a:xfrm rot="1337864">
                <a:off x="5849934" y="2791559"/>
                <a:ext cx="901851" cy="2104597"/>
              </a:xfrm>
              <a:custGeom>
                <a:avLst/>
                <a:gdLst/>
                <a:ahLst/>
                <a:cxnLst/>
                <a:rect l="l" t="t" r="r" b="b"/>
                <a:pathLst>
                  <a:path w="27098" h="63237" extrusionOk="0">
                    <a:moveTo>
                      <a:pt x="3771" y="1"/>
                    </a:moveTo>
                    <a:cubicBezTo>
                      <a:pt x="3500" y="1"/>
                      <a:pt x="3230" y="34"/>
                      <a:pt x="2976" y="102"/>
                    </a:cubicBezTo>
                    <a:cubicBezTo>
                      <a:pt x="1878" y="406"/>
                      <a:pt x="1116" y="1116"/>
                      <a:pt x="728" y="2214"/>
                    </a:cubicBezTo>
                    <a:cubicBezTo>
                      <a:pt x="1" y="4260"/>
                      <a:pt x="744" y="7083"/>
                      <a:pt x="1878" y="8621"/>
                    </a:cubicBezTo>
                    <a:cubicBezTo>
                      <a:pt x="2216" y="9095"/>
                      <a:pt x="2621" y="9568"/>
                      <a:pt x="3010" y="10024"/>
                    </a:cubicBezTo>
                    <a:cubicBezTo>
                      <a:pt x="3922" y="11123"/>
                      <a:pt x="4887" y="12255"/>
                      <a:pt x="5326" y="13659"/>
                    </a:cubicBezTo>
                    <a:cubicBezTo>
                      <a:pt x="6154" y="16228"/>
                      <a:pt x="5410" y="18426"/>
                      <a:pt x="4684" y="20555"/>
                    </a:cubicBezTo>
                    <a:cubicBezTo>
                      <a:pt x="4294" y="21687"/>
                      <a:pt x="3889" y="22871"/>
                      <a:pt x="3719" y="24122"/>
                    </a:cubicBezTo>
                    <a:cubicBezTo>
                      <a:pt x="3365" y="26725"/>
                      <a:pt x="3922" y="29125"/>
                      <a:pt x="5258" y="30748"/>
                    </a:cubicBezTo>
                    <a:cubicBezTo>
                      <a:pt x="5630" y="31187"/>
                      <a:pt x="6086" y="31593"/>
                      <a:pt x="6509" y="31999"/>
                    </a:cubicBezTo>
                    <a:cubicBezTo>
                      <a:pt x="7134" y="32557"/>
                      <a:pt x="7776" y="33148"/>
                      <a:pt x="8233" y="33876"/>
                    </a:cubicBezTo>
                    <a:cubicBezTo>
                      <a:pt x="9670" y="36073"/>
                      <a:pt x="9146" y="38981"/>
                      <a:pt x="8639" y="40975"/>
                    </a:cubicBezTo>
                    <a:cubicBezTo>
                      <a:pt x="8572" y="41262"/>
                      <a:pt x="8486" y="41550"/>
                      <a:pt x="8419" y="41837"/>
                    </a:cubicBezTo>
                    <a:cubicBezTo>
                      <a:pt x="7895" y="43798"/>
                      <a:pt x="7371" y="45810"/>
                      <a:pt x="7794" y="47737"/>
                    </a:cubicBezTo>
                    <a:cubicBezTo>
                      <a:pt x="8335" y="50171"/>
                      <a:pt x="10228" y="51878"/>
                      <a:pt x="12223" y="53687"/>
                    </a:cubicBezTo>
                    <a:cubicBezTo>
                      <a:pt x="13879" y="55174"/>
                      <a:pt x="15586" y="56712"/>
                      <a:pt x="16516" y="58740"/>
                    </a:cubicBezTo>
                    <a:cubicBezTo>
                      <a:pt x="16719" y="59180"/>
                      <a:pt x="16888" y="59637"/>
                      <a:pt x="17040" y="60077"/>
                    </a:cubicBezTo>
                    <a:cubicBezTo>
                      <a:pt x="17328" y="60870"/>
                      <a:pt x="17598" y="61632"/>
                      <a:pt x="18071" y="62256"/>
                    </a:cubicBezTo>
                    <a:cubicBezTo>
                      <a:pt x="18561" y="62916"/>
                      <a:pt x="19221" y="63237"/>
                      <a:pt x="20082" y="63237"/>
                    </a:cubicBezTo>
                    <a:cubicBezTo>
                      <a:pt x="20522" y="63237"/>
                      <a:pt x="21013" y="63153"/>
                      <a:pt x="21536" y="62984"/>
                    </a:cubicBezTo>
                    <a:cubicBezTo>
                      <a:pt x="22162" y="62781"/>
                      <a:pt x="22838" y="62459"/>
                      <a:pt x="23514" y="62054"/>
                    </a:cubicBezTo>
                    <a:cubicBezTo>
                      <a:pt x="25694" y="60753"/>
                      <a:pt x="27098" y="58251"/>
                      <a:pt x="27030" y="55833"/>
                    </a:cubicBezTo>
                    <a:cubicBezTo>
                      <a:pt x="26963" y="53500"/>
                      <a:pt x="25796" y="51489"/>
                      <a:pt x="24579" y="49342"/>
                    </a:cubicBezTo>
                    <a:cubicBezTo>
                      <a:pt x="23700" y="47838"/>
                      <a:pt x="22804" y="46265"/>
                      <a:pt x="22331" y="44559"/>
                    </a:cubicBezTo>
                    <a:cubicBezTo>
                      <a:pt x="21367" y="41212"/>
                      <a:pt x="22111" y="37696"/>
                      <a:pt x="22838" y="34298"/>
                    </a:cubicBezTo>
                    <a:cubicBezTo>
                      <a:pt x="22922" y="33926"/>
                      <a:pt x="22990" y="33554"/>
                      <a:pt x="23075" y="33182"/>
                    </a:cubicBezTo>
                    <a:cubicBezTo>
                      <a:pt x="23801" y="29616"/>
                      <a:pt x="24292" y="25559"/>
                      <a:pt x="22331" y="22381"/>
                    </a:cubicBezTo>
                    <a:cubicBezTo>
                      <a:pt x="20995" y="20234"/>
                      <a:pt x="18714" y="18831"/>
                      <a:pt x="16516" y="17479"/>
                    </a:cubicBezTo>
                    <a:cubicBezTo>
                      <a:pt x="14082" y="15974"/>
                      <a:pt x="11563" y="14436"/>
                      <a:pt x="10244" y="11883"/>
                    </a:cubicBezTo>
                    <a:cubicBezTo>
                      <a:pt x="9484" y="10429"/>
                      <a:pt x="9196" y="8773"/>
                      <a:pt x="8926" y="7184"/>
                    </a:cubicBezTo>
                    <a:lnTo>
                      <a:pt x="8842" y="6728"/>
                    </a:lnTo>
                    <a:cubicBezTo>
                      <a:pt x="8554" y="5054"/>
                      <a:pt x="8182" y="3314"/>
                      <a:pt x="7168" y="1928"/>
                    </a:cubicBezTo>
                    <a:cubicBezTo>
                      <a:pt x="6323" y="760"/>
                      <a:pt x="4988" y="1"/>
                      <a:pt x="3771" y="1"/>
                    </a:cubicBezTo>
                    <a:close/>
                  </a:path>
                </a:pathLst>
              </a:custGeom>
              <a:solidFill>
                <a:schemeClr val="dk1"/>
              </a:solidFill>
              <a:ln>
                <a:noFill/>
              </a:ln>
              <a:effectLst>
                <a:outerShdw blurRad="57150" dist="19050" dir="5400000" algn="bl" rotWithShape="0">
                  <a:schemeClr val="dk1">
                    <a:alpha val="18000"/>
                  </a:schemeClr>
                </a:outerShdw>
                <a:reflection stA="5000" endPos="18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1"/>
              <p:cNvSpPr/>
              <p:nvPr/>
            </p:nvSpPr>
            <p:spPr>
              <a:xfrm>
                <a:off x="5976368" y="2785366"/>
                <a:ext cx="708700" cy="2244425"/>
              </a:xfrm>
              <a:custGeom>
                <a:avLst/>
                <a:gdLst/>
                <a:ahLst/>
                <a:cxnLst/>
                <a:rect l="l" t="t" r="r" b="b"/>
                <a:pathLst>
                  <a:path w="28348" h="89777" extrusionOk="0">
                    <a:moveTo>
                      <a:pt x="22990" y="0"/>
                    </a:moveTo>
                    <a:cubicBezTo>
                      <a:pt x="20759" y="0"/>
                      <a:pt x="19253" y="2249"/>
                      <a:pt x="18933" y="4480"/>
                    </a:cubicBezTo>
                    <a:cubicBezTo>
                      <a:pt x="18764" y="5765"/>
                      <a:pt x="18764" y="7016"/>
                      <a:pt x="18764" y="8215"/>
                    </a:cubicBezTo>
                    <a:cubicBezTo>
                      <a:pt x="18764" y="10616"/>
                      <a:pt x="18764" y="12881"/>
                      <a:pt x="17445" y="15281"/>
                    </a:cubicBezTo>
                    <a:cubicBezTo>
                      <a:pt x="16634" y="16769"/>
                      <a:pt x="15535" y="18071"/>
                      <a:pt x="14453" y="19322"/>
                    </a:cubicBezTo>
                    <a:cubicBezTo>
                      <a:pt x="13693" y="20235"/>
                      <a:pt x="12881" y="21181"/>
                      <a:pt x="12221" y="22178"/>
                    </a:cubicBezTo>
                    <a:cubicBezTo>
                      <a:pt x="9839" y="25694"/>
                      <a:pt x="9010" y="30005"/>
                      <a:pt x="9805" y="34653"/>
                    </a:cubicBezTo>
                    <a:cubicBezTo>
                      <a:pt x="10515" y="38795"/>
                      <a:pt x="9433" y="42090"/>
                      <a:pt x="6052" y="46030"/>
                    </a:cubicBezTo>
                    <a:cubicBezTo>
                      <a:pt x="3077" y="49512"/>
                      <a:pt x="1" y="53096"/>
                      <a:pt x="964" y="58167"/>
                    </a:cubicBezTo>
                    <a:cubicBezTo>
                      <a:pt x="1302" y="59958"/>
                      <a:pt x="2131" y="61716"/>
                      <a:pt x="2924" y="63441"/>
                    </a:cubicBezTo>
                    <a:cubicBezTo>
                      <a:pt x="4311" y="66364"/>
                      <a:pt x="5714" y="69391"/>
                      <a:pt x="4885" y="72772"/>
                    </a:cubicBezTo>
                    <a:cubicBezTo>
                      <a:pt x="4599" y="73921"/>
                      <a:pt x="4040" y="74985"/>
                      <a:pt x="3517" y="75999"/>
                    </a:cubicBezTo>
                    <a:cubicBezTo>
                      <a:pt x="3246" y="76524"/>
                      <a:pt x="2958" y="77065"/>
                      <a:pt x="2722" y="77606"/>
                    </a:cubicBezTo>
                    <a:cubicBezTo>
                      <a:pt x="1741" y="79837"/>
                      <a:pt x="1471" y="82186"/>
                      <a:pt x="1978" y="84248"/>
                    </a:cubicBezTo>
                    <a:cubicBezTo>
                      <a:pt x="2367" y="85905"/>
                      <a:pt x="3314" y="87426"/>
                      <a:pt x="4565" y="88441"/>
                    </a:cubicBezTo>
                    <a:cubicBezTo>
                      <a:pt x="5020" y="88813"/>
                      <a:pt x="5494" y="89101"/>
                      <a:pt x="6001" y="89320"/>
                    </a:cubicBezTo>
                    <a:cubicBezTo>
                      <a:pt x="6677" y="89624"/>
                      <a:pt x="7472" y="89777"/>
                      <a:pt x="8401" y="89777"/>
                    </a:cubicBezTo>
                    <a:cubicBezTo>
                      <a:pt x="10768" y="89777"/>
                      <a:pt x="13727" y="88762"/>
                      <a:pt x="15552" y="87309"/>
                    </a:cubicBezTo>
                    <a:cubicBezTo>
                      <a:pt x="18527" y="84976"/>
                      <a:pt x="18392" y="81866"/>
                      <a:pt x="18239" y="78569"/>
                    </a:cubicBezTo>
                    <a:cubicBezTo>
                      <a:pt x="18122" y="75932"/>
                      <a:pt x="18003" y="73227"/>
                      <a:pt x="19456" y="70777"/>
                    </a:cubicBezTo>
                    <a:cubicBezTo>
                      <a:pt x="20099" y="69661"/>
                      <a:pt x="20910" y="68647"/>
                      <a:pt x="21671" y="67649"/>
                    </a:cubicBezTo>
                    <a:cubicBezTo>
                      <a:pt x="22972" y="65976"/>
                      <a:pt x="24207" y="64403"/>
                      <a:pt x="24832" y="62426"/>
                    </a:cubicBezTo>
                    <a:cubicBezTo>
                      <a:pt x="25796" y="59418"/>
                      <a:pt x="24967" y="56172"/>
                      <a:pt x="24122" y="53670"/>
                    </a:cubicBezTo>
                    <a:cubicBezTo>
                      <a:pt x="23885" y="52994"/>
                      <a:pt x="23632" y="52300"/>
                      <a:pt x="23396" y="51624"/>
                    </a:cubicBezTo>
                    <a:cubicBezTo>
                      <a:pt x="22600" y="49444"/>
                      <a:pt x="21789" y="47195"/>
                      <a:pt x="21536" y="44846"/>
                    </a:cubicBezTo>
                    <a:cubicBezTo>
                      <a:pt x="21282" y="42226"/>
                      <a:pt x="21773" y="40096"/>
                      <a:pt x="23057" y="38304"/>
                    </a:cubicBezTo>
                    <a:cubicBezTo>
                      <a:pt x="23396" y="37831"/>
                      <a:pt x="23767" y="37391"/>
                      <a:pt x="24122" y="36952"/>
                    </a:cubicBezTo>
                    <a:cubicBezTo>
                      <a:pt x="24680" y="36259"/>
                      <a:pt x="25271" y="35532"/>
                      <a:pt x="25728" y="34754"/>
                    </a:cubicBezTo>
                    <a:cubicBezTo>
                      <a:pt x="27638" y="31441"/>
                      <a:pt x="26826" y="28078"/>
                      <a:pt x="25947" y="24511"/>
                    </a:cubicBezTo>
                    <a:cubicBezTo>
                      <a:pt x="25187" y="21434"/>
                      <a:pt x="24410" y="18274"/>
                      <a:pt x="25508" y="15130"/>
                    </a:cubicBezTo>
                    <a:cubicBezTo>
                      <a:pt x="25812" y="14267"/>
                      <a:pt x="26218" y="13439"/>
                      <a:pt x="26623" y="12644"/>
                    </a:cubicBezTo>
                    <a:cubicBezTo>
                      <a:pt x="26860" y="12155"/>
                      <a:pt x="27097" y="11647"/>
                      <a:pt x="27317" y="11157"/>
                    </a:cubicBezTo>
                    <a:cubicBezTo>
                      <a:pt x="28162" y="9213"/>
                      <a:pt x="28348" y="6745"/>
                      <a:pt x="27790" y="4530"/>
                    </a:cubicBezTo>
                    <a:cubicBezTo>
                      <a:pt x="27317" y="2637"/>
                      <a:pt x="26150" y="1082"/>
                      <a:pt x="24663" y="390"/>
                    </a:cubicBezTo>
                    <a:cubicBezTo>
                      <a:pt x="24105" y="135"/>
                      <a:pt x="23531" y="0"/>
                      <a:pt x="22990" y="0"/>
                    </a:cubicBezTo>
                    <a:close/>
                  </a:path>
                </a:pathLst>
              </a:custGeom>
              <a:solidFill>
                <a:schemeClr val="accent4"/>
              </a:solidFill>
              <a:ln>
                <a:noFill/>
              </a:ln>
              <a:effectLst>
                <a:outerShdw blurRad="57150" dist="19050" dir="5400000" algn="bl" rotWithShape="0">
                  <a:schemeClr val="dk1">
                    <a:alpha val="18000"/>
                  </a:schemeClr>
                </a:outerShdw>
                <a:reflection stA="5000" endPos="18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1277;p71"/>
            <p:cNvGrpSpPr/>
            <p:nvPr/>
          </p:nvGrpSpPr>
          <p:grpSpPr>
            <a:xfrm rot="-6299960">
              <a:off x="981513" y="2079961"/>
              <a:ext cx="603326" cy="198124"/>
              <a:chOff x="6872640" y="3345236"/>
              <a:chExt cx="575161" cy="188875"/>
            </a:xfrm>
          </p:grpSpPr>
          <p:sp>
            <p:nvSpPr>
              <p:cNvPr id="1278" name="Google Shape;1278;p71"/>
              <p:cNvSpPr/>
              <p:nvPr/>
            </p:nvSpPr>
            <p:spPr>
              <a:xfrm>
                <a:off x="7327202" y="3345236"/>
                <a:ext cx="120600" cy="120600"/>
              </a:xfrm>
              <a:prstGeom prst="ellipse">
                <a:avLst/>
              </a:prstGeom>
              <a:gradFill>
                <a:gsLst>
                  <a:gs pos="0">
                    <a:srgbClr val="81EEEB"/>
                  </a:gs>
                  <a:gs pos="100000">
                    <a:srgbClr val="3AE4DF"/>
                  </a:gs>
                </a:gsLst>
                <a:lin ang="8100019" scaled="0"/>
              </a:gra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1"/>
              <p:cNvSpPr/>
              <p:nvPr/>
            </p:nvSpPr>
            <p:spPr>
              <a:xfrm>
                <a:off x="6872640" y="3488811"/>
                <a:ext cx="45300" cy="45300"/>
              </a:xfrm>
              <a:prstGeom prst="ellipse">
                <a:avLst/>
              </a:prstGeom>
              <a:solidFill>
                <a:schemeClr val="lt1"/>
              </a:soli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 name="Google Shape;1280;p71"/>
            <p:cNvSpPr/>
            <p:nvPr/>
          </p:nvSpPr>
          <p:spPr>
            <a:xfrm>
              <a:off x="1794422" y="1623401"/>
              <a:ext cx="2605157" cy="2087702"/>
            </a:xfrm>
            <a:custGeom>
              <a:avLst/>
              <a:gdLst/>
              <a:ahLst/>
              <a:cxnLst/>
              <a:rect l="l" t="t" r="r" b="b"/>
              <a:pathLst>
                <a:path w="232154" h="209493" extrusionOk="0">
                  <a:moveTo>
                    <a:pt x="14702" y="0"/>
                  </a:moveTo>
                  <a:cubicBezTo>
                    <a:pt x="6580" y="0"/>
                    <a:pt x="0" y="6580"/>
                    <a:pt x="0" y="14702"/>
                  </a:cubicBezTo>
                  <a:lnTo>
                    <a:pt x="0" y="165069"/>
                  </a:lnTo>
                  <a:cubicBezTo>
                    <a:pt x="0" y="173189"/>
                    <a:pt x="6580" y="179769"/>
                    <a:pt x="14702" y="179769"/>
                  </a:cubicBezTo>
                  <a:lnTo>
                    <a:pt x="84962" y="179769"/>
                  </a:lnTo>
                  <a:lnTo>
                    <a:pt x="84962" y="203879"/>
                  </a:lnTo>
                  <a:lnTo>
                    <a:pt x="69202" y="203879"/>
                  </a:lnTo>
                  <a:cubicBezTo>
                    <a:pt x="67637" y="203879"/>
                    <a:pt x="66395" y="205146"/>
                    <a:pt x="66395" y="206686"/>
                  </a:cubicBezTo>
                  <a:cubicBezTo>
                    <a:pt x="66395" y="208251"/>
                    <a:pt x="67637" y="209493"/>
                    <a:pt x="69202" y="209493"/>
                  </a:cubicBezTo>
                  <a:lnTo>
                    <a:pt x="162952" y="209493"/>
                  </a:lnTo>
                  <a:cubicBezTo>
                    <a:pt x="164516" y="209493"/>
                    <a:pt x="165759" y="208251"/>
                    <a:pt x="165759" y="206686"/>
                  </a:cubicBezTo>
                  <a:cubicBezTo>
                    <a:pt x="165759" y="205146"/>
                    <a:pt x="164516" y="203879"/>
                    <a:pt x="162952" y="203879"/>
                  </a:cubicBezTo>
                  <a:lnTo>
                    <a:pt x="147192" y="203879"/>
                  </a:lnTo>
                  <a:lnTo>
                    <a:pt x="147192" y="179769"/>
                  </a:lnTo>
                  <a:lnTo>
                    <a:pt x="217452" y="179769"/>
                  </a:lnTo>
                  <a:cubicBezTo>
                    <a:pt x="225574" y="179769"/>
                    <a:pt x="232154" y="173189"/>
                    <a:pt x="232154" y="165069"/>
                  </a:cubicBezTo>
                  <a:lnTo>
                    <a:pt x="232154" y="14702"/>
                  </a:lnTo>
                  <a:cubicBezTo>
                    <a:pt x="232154" y="6580"/>
                    <a:pt x="225574" y="0"/>
                    <a:pt x="217452" y="0"/>
                  </a:cubicBezTo>
                  <a:close/>
                </a:path>
              </a:pathLst>
            </a:custGeom>
            <a:solidFill>
              <a:schemeClr val="lt1"/>
            </a:solidFill>
            <a:ln>
              <a:noFill/>
            </a:ln>
            <a:effectLst>
              <a:outerShdw blurRad="57150" dist="19050" dir="5400000" algn="bl" rotWithShape="0">
                <a:schemeClr val="dk1">
                  <a:alpha val="22000"/>
                </a:schemeClr>
              </a:outerShdw>
              <a:reflection stA="7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1"/>
            <p:cNvSpPr/>
            <p:nvPr/>
          </p:nvSpPr>
          <p:spPr>
            <a:xfrm>
              <a:off x="1913294" y="1729680"/>
              <a:ext cx="2366811" cy="1535902"/>
            </a:xfrm>
            <a:custGeom>
              <a:avLst/>
              <a:gdLst/>
              <a:ahLst/>
              <a:cxnLst/>
              <a:rect l="l" t="t" r="r" b="b"/>
              <a:pathLst>
                <a:path w="96483" h="62611" extrusionOk="0">
                  <a:moveTo>
                    <a:pt x="3310" y="1"/>
                  </a:moveTo>
                  <a:cubicBezTo>
                    <a:pt x="1484" y="1"/>
                    <a:pt x="0" y="1484"/>
                    <a:pt x="0" y="3310"/>
                  </a:cubicBezTo>
                  <a:lnTo>
                    <a:pt x="0" y="62610"/>
                  </a:lnTo>
                  <a:lnTo>
                    <a:pt x="96483" y="62610"/>
                  </a:lnTo>
                  <a:lnTo>
                    <a:pt x="96483" y="3310"/>
                  </a:lnTo>
                  <a:cubicBezTo>
                    <a:pt x="96483" y="1484"/>
                    <a:pt x="94999" y="1"/>
                    <a:pt x="93196" y="1"/>
                  </a:cubicBezTo>
                  <a:close/>
                </a:path>
              </a:pathLst>
            </a:custGeom>
            <a:solidFill>
              <a:schemeClr val="accent6"/>
            </a:solidFill>
            <a:ln>
              <a:noFill/>
            </a:ln>
            <a:effectLst>
              <a:outerShdw blurRad="57150" dist="19050" dir="5400000" algn="bl" rotWithShape="0">
                <a:schemeClr val="dk1">
                  <a:alpha val="9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1"/>
            <p:cNvSpPr/>
            <p:nvPr/>
          </p:nvSpPr>
          <p:spPr>
            <a:xfrm>
              <a:off x="2039828" y="1893748"/>
              <a:ext cx="2113751" cy="1278328"/>
            </a:xfrm>
            <a:custGeom>
              <a:avLst/>
              <a:gdLst/>
              <a:ahLst/>
              <a:cxnLst/>
              <a:rect l="l" t="t" r="r" b="b"/>
              <a:pathLst>
                <a:path w="86167" h="52111" extrusionOk="0">
                  <a:moveTo>
                    <a:pt x="1" y="1"/>
                  </a:moveTo>
                  <a:lnTo>
                    <a:pt x="1" y="52111"/>
                  </a:lnTo>
                  <a:lnTo>
                    <a:pt x="86166" y="52111"/>
                  </a:lnTo>
                  <a:lnTo>
                    <a:pt x="86166" y="1"/>
                  </a:lnTo>
                  <a:close/>
                </a:path>
              </a:pathLst>
            </a:custGeom>
            <a:solidFill>
              <a:schemeClr val="dk2"/>
            </a:solidFill>
            <a:ln>
              <a:noFill/>
            </a:ln>
            <a:effectLst>
              <a:outerShdw blurRad="57150" dist="19050" dir="5400000" algn="bl" rotWithShape="0">
                <a:schemeClr val="dk1">
                  <a:alpha val="14000"/>
                </a:schemeClr>
              </a:outerShdw>
              <a:reflection stA="11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 name="Google Shape;1283;p71"/>
            <p:cNvGrpSpPr/>
            <p:nvPr/>
          </p:nvGrpSpPr>
          <p:grpSpPr>
            <a:xfrm>
              <a:off x="3285722" y="1558914"/>
              <a:ext cx="775519" cy="540341"/>
              <a:chOff x="3476740" y="1534150"/>
              <a:chExt cx="739293" cy="515101"/>
            </a:xfrm>
          </p:grpSpPr>
          <p:sp>
            <p:nvSpPr>
              <p:cNvPr id="1284" name="Google Shape;1284;p71"/>
              <p:cNvSpPr/>
              <p:nvPr/>
            </p:nvSpPr>
            <p:spPr>
              <a:xfrm>
                <a:off x="3476740" y="1534150"/>
                <a:ext cx="739293" cy="515101"/>
              </a:xfrm>
              <a:custGeom>
                <a:avLst/>
                <a:gdLst/>
                <a:ahLst/>
                <a:cxnLst/>
                <a:rect l="l" t="t" r="r" b="b"/>
                <a:pathLst>
                  <a:path w="31614" h="22027" extrusionOk="0">
                    <a:moveTo>
                      <a:pt x="2123" y="0"/>
                    </a:moveTo>
                    <a:cubicBezTo>
                      <a:pt x="959" y="0"/>
                      <a:pt x="0" y="959"/>
                      <a:pt x="0" y="2146"/>
                    </a:cubicBezTo>
                    <a:lnTo>
                      <a:pt x="0" y="19881"/>
                    </a:lnTo>
                    <a:cubicBezTo>
                      <a:pt x="0" y="21068"/>
                      <a:pt x="959" y="22026"/>
                      <a:pt x="2123" y="22026"/>
                    </a:cubicBezTo>
                    <a:lnTo>
                      <a:pt x="29468" y="22026"/>
                    </a:lnTo>
                    <a:cubicBezTo>
                      <a:pt x="30654" y="22026"/>
                      <a:pt x="31613" y="21068"/>
                      <a:pt x="31613" y="19881"/>
                    </a:cubicBezTo>
                    <a:lnTo>
                      <a:pt x="31613" y="2146"/>
                    </a:lnTo>
                    <a:cubicBezTo>
                      <a:pt x="31613" y="959"/>
                      <a:pt x="30654" y="0"/>
                      <a:pt x="29468" y="0"/>
                    </a:cubicBezTo>
                    <a:close/>
                  </a:path>
                </a:pathLst>
              </a:custGeom>
              <a:solidFill>
                <a:schemeClr val="accent3"/>
              </a:solidFill>
              <a:ln>
                <a:noFill/>
              </a:ln>
              <a:effectLst>
                <a:outerShdw blurRad="57150" dist="19050" dir="5400000" algn="bl" rotWithShape="0">
                  <a:schemeClr val="dk1">
                    <a:alpha val="11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1"/>
              <p:cNvSpPr/>
              <p:nvPr/>
            </p:nvSpPr>
            <p:spPr>
              <a:xfrm>
                <a:off x="3596827" y="1627015"/>
                <a:ext cx="99316" cy="99316"/>
              </a:xfrm>
              <a:custGeom>
                <a:avLst/>
                <a:gdLst/>
                <a:ahLst/>
                <a:cxnLst/>
                <a:rect l="l" t="t" r="r" b="b"/>
                <a:pathLst>
                  <a:path w="4247" h="4247" extrusionOk="0">
                    <a:moveTo>
                      <a:pt x="2123" y="1"/>
                    </a:moveTo>
                    <a:cubicBezTo>
                      <a:pt x="959" y="1"/>
                      <a:pt x="1" y="936"/>
                      <a:pt x="1" y="2123"/>
                    </a:cubicBezTo>
                    <a:cubicBezTo>
                      <a:pt x="1" y="3287"/>
                      <a:pt x="959" y="4246"/>
                      <a:pt x="2123" y="4246"/>
                    </a:cubicBezTo>
                    <a:cubicBezTo>
                      <a:pt x="3310" y="4246"/>
                      <a:pt x="4246" y="3287"/>
                      <a:pt x="4246" y="2123"/>
                    </a:cubicBezTo>
                    <a:cubicBezTo>
                      <a:pt x="4246" y="936"/>
                      <a:pt x="3310" y="1"/>
                      <a:pt x="2123" y="1"/>
                    </a:cubicBezTo>
                    <a:close/>
                  </a:path>
                </a:pathLst>
              </a:custGeom>
              <a:solidFill>
                <a:schemeClr val="accent6"/>
              </a:solidFill>
              <a:ln>
                <a:noFill/>
              </a:ln>
              <a:effectLst>
                <a:outerShdw blurRad="57150" dist="19050" dir="5400000" algn="bl" rotWithShape="0">
                  <a:schemeClr val="dk1">
                    <a:alpha val="11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1"/>
              <p:cNvSpPr/>
              <p:nvPr/>
            </p:nvSpPr>
            <p:spPr>
              <a:xfrm>
                <a:off x="3744695" y="1651570"/>
                <a:ext cx="281859" cy="50208"/>
              </a:xfrm>
              <a:custGeom>
                <a:avLst/>
                <a:gdLst/>
                <a:ahLst/>
                <a:cxnLst/>
                <a:rect l="l" t="t" r="r" b="b"/>
                <a:pathLst>
                  <a:path w="12053" h="2147" extrusionOk="0">
                    <a:moveTo>
                      <a:pt x="1073" y="1"/>
                    </a:moveTo>
                    <a:cubicBezTo>
                      <a:pt x="480" y="1"/>
                      <a:pt x="0" y="480"/>
                      <a:pt x="0" y="1073"/>
                    </a:cubicBezTo>
                    <a:cubicBezTo>
                      <a:pt x="0" y="1667"/>
                      <a:pt x="480" y="2146"/>
                      <a:pt x="1073" y="2146"/>
                    </a:cubicBezTo>
                    <a:lnTo>
                      <a:pt x="10979" y="2146"/>
                    </a:lnTo>
                    <a:cubicBezTo>
                      <a:pt x="11573" y="2146"/>
                      <a:pt x="12052" y="1667"/>
                      <a:pt x="12052" y="1073"/>
                    </a:cubicBezTo>
                    <a:cubicBezTo>
                      <a:pt x="12052" y="480"/>
                      <a:pt x="11573" y="1"/>
                      <a:pt x="10979" y="1"/>
                    </a:cubicBezTo>
                    <a:close/>
                  </a:path>
                </a:pathLst>
              </a:custGeom>
              <a:solidFill>
                <a:schemeClr val="accent6"/>
              </a:solidFill>
              <a:ln>
                <a:noFill/>
              </a:ln>
              <a:effectLst>
                <a:outerShdw blurRad="57150" dist="19050" dir="5400000" algn="bl" rotWithShape="0">
                  <a:schemeClr val="dk1">
                    <a:alpha val="11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1"/>
              <p:cNvSpPr/>
              <p:nvPr/>
            </p:nvSpPr>
            <p:spPr>
              <a:xfrm>
                <a:off x="3609642" y="1811179"/>
                <a:ext cx="485753" cy="13353"/>
              </a:xfrm>
              <a:custGeom>
                <a:avLst/>
                <a:gdLst/>
                <a:ahLst/>
                <a:cxnLst/>
                <a:rect l="l" t="t" r="r" b="b"/>
                <a:pathLst>
                  <a:path w="20772" h="571" extrusionOk="0">
                    <a:moveTo>
                      <a:pt x="1" y="0"/>
                    </a:moveTo>
                    <a:lnTo>
                      <a:pt x="1" y="571"/>
                    </a:lnTo>
                    <a:lnTo>
                      <a:pt x="20772" y="571"/>
                    </a:lnTo>
                    <a:lnTo>
                      <a:pt x="20772" y="0"/>
                    </a:lnTo>
                    <a:close/>
                  </a:path>
                </a:pathLst>
              </a:custGeom>
              <a:solidFill>
                <a:schemeClr val="accent6"/>
              </a:solidFill>
              <a:ln>
                <a:noFill/>
              </a:ln>
              <a:effectLst>
                <a:outerShdw blurRad="57150" dist="19050" dir="5400000" algn="bl" rotWithShape="0">
                  <a:schemeClr val="dk1">
                    <a:alpha val="11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1"/>
              <p:cNvSpPr/>
              <p:nvPr/>
            </p:nvSpPr>
            <p:spPr>
              <a:xfrm>
                <a:off x="3609642" y="1865621"/>
                <a:ext cx="485753" cy="12838"/>
              </a:xfrm>
              <a:custGeom>
                <a:avLst/>
                <a:gdLst/>
                <a:ahLst/>
                <a:cxnLst/>
                <a:rect l="l" t="t" r="r" b="b"/>
                <a:pathLst>
                  <a:path w="20772" h="549" extrusionOk="0">
                    <a:moveTo>
                      <a:pt x="1" y="1"/>
                    </a:moveTo>
                    <a:lnTo>
                      <a:pt x="1" y="548"/>
                    </a:lnTo>
                    <a:lnTo>
                      <a:pt x="20772" y="548"/>
                    </a:lnTo>
                    <a:lnTo>
                      <a:pt x="20772" y="1"/>
                    </a:lnTo>
                    <a:close/>
                  </a:path>
                </a:pathLst>
              </a:custGeom>
              <a:solidFill>
                <a:schemeClr val="accent6"/>
              </a:solidFill>
              <a:ln>
                <a:noFill/>
              </a:ln>
              <a:effectLst>
                <a:outerShdw blurRad="57150" dist="19050" dir="5400000" algn="bl" rotWithShape="0">
                  <a:schemeClr val="dk1">
                    <a:alpha val="11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1"/>
              <p:cNvSpPr/>
              <p:nvPr/>
            </p:nvSpPr>
            <p:spPr>
              <a:xfrm>
                <a:off x="3609642" y="1919525"/>
                <a:ext cx="319743" cy="12838"/>
              </a:xfrm>
              <a:custGeom>
                <a:avLst/>
                <a:gdLst/>
                <a:ahLst/>
                <a:cxnLst/>
                <a:rect l="l" t="t" r="r" b="b"/>
                <a:pathLst>
                  <a:path w="13673" h="549" extrusionOk="0">
                    <a:moveTo>
                      <a:pt x="1" y="1"/>
                    </a:moveTo>
                    <a:lnTo>
                      <a:pt x="1" y="549"/>
                    </a:lnTo>
                    <a:lnTo>
                      <a:pt x="13673" y="549"/>
                    </a:lnTo>
                    <a:lnTo>
                      <a:pt x="13673" y="1"/>
                    </a:lnTo>
                    <a:close/>
                  </a:path>
                </a:pathLst>
              </a:custGeom>
              <a:solidFill>
                <a:schemeClr val="accent6"/>
              </a:solidFill>
              <a:ln>
                <a:noFill/>
              </a:ln>
              <a:effectLst>
                <a:outerShdw blurRad="57150" dist="19050" dir="5400000" algn="bl" rotWithShape="0">
                  <a:schemeClr val="dk1">
                    <a:alpha val="11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71"/>
            <p:cNvGrpSpPr/>
            <p:nvPr/>
          </p:nvGrpSpPr>
          <p:grpSpPr>
            <a:xfrm>
              <a:off x="4124359" y="2212687"/>
              <a:ext cx="350894" cy="350184"/>
              <a:chOff x="4276204" y="2157384"/>
              <a:chExt cx="334503" cy="333827"/>
            </a:xfrm>
          </p:grpSpPr>
          <p:sp>
            <p:nvSpPr>
              <p:cNvPr id="1291" name="Google Shape;1291;p71"/>
              <p:cNvSpPr/>
              <p:nvPr/>
            </p:nvSpPr>
            <p:spPr>
              <a:xfrm>
                <a:off x="4276204" y="2157384"/>
                <a:ext cx="334503" cy="333827"/>
              </a:xfrm>
              <a:custGeom>
                <a:avLst/>
                <a:gdLst/>
                <a:ahLst/>
                <a:cxnLst/>
                <a:rect l="l" t="t" r="r" b="b"/>
                <a:pathLst>
                  <a:path w="11368" h="11345" extrusionOk="0">
                    <a:moveTo>
                      <a:pt x="5684" y="1"/>
                    </a:moveTo>
                    <a:cubicBezTo>
                      <a:pt x="2534" y="1"/>
                      <a:pt x="1" y="2534"/>
                      <a:pt x="1" y="5661"/>
                    </a:cubicBezTo>
                    <a:cubicBezTo>
                      <a:pt x="1" y="8811"/>
                      <a:pt x="2534" y="11345"/>
                      <a:pt x="5684" y="11345"/>
                    </a:cubicBezTo>
                    <a:cubicBezTo>
                      <a:pt x="8811" y="11345"/>
                      <a:pt x="11368" y="8811"/>
                      <a:pt x="11368" y="5661"/>
                    </a:cubicBezTo>
                    <a:cubicBezTo>
                      <a:pt x="11368" y="2534"/>
                      <a:pt x="8811" y="1"/>
                      <a:pt x="5684" y="1"/>
                    </a:cubicBezTo>
                    <a:close/>
                  </a:path>
                </a:pathLst>
              </a:custGeom>
              <a:solidFill>
                <a:schemeClr val="dk1"/>
              </a:solidFill>
              <a:ln>
                <a:noFill/>
              </a:ln>
              <a:effectLst>
                <a:outerShdw blurRad="57150" dist="19050" dir="5400000" algn="bl" rotWithShape="0">
                  <a:schemeClr val="dk1">
                    <a:alpha val="10000"/>
                  </a:schemeClr>
                </a:outerShdw>
                <a:reflection stA="9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1"/>
              <p:cNvSpPr/>
              <p:nvPr/>
            </p:nvSpPr>
            <p:spPr>
              <a:xfrm>
                <a:off x="4352093" y="2253346"/>
                <a:ext cx="182729" cy="141828"/>
              </a:xfrm>
              <a:custGeom>
                <a:avLst/>
                <a:gdLst/>
                <a:ahLst/>
                <a:cxnLst/>
                <a:rect l="l" t="t" r="r" b="b"/>
                <a:pathLst>
                  <a:path w="6210" h="4820" extrusionOk="0">
                    <a:moveTo>
                      <a:pt x="5393" y="0"/>
                    </a:moveTo>
                    <a:cubicBezTo>
                      <a:pt x="5187" y="0"/>
                      <a:pt x="4981" y="88"/>
                      <a:pt x="4840" y="255"/>
                    </a:cubicBezTo>
                    <a:lnTo>
                      <a:pt x="2603" y="3062"/>
                    </a:lnTo>
                    <a:lnTo>
                      <a:pt x="1279" y="1875"/>
                    </a:lnTo>
                    <a:cubicBezTo>
                      <a:pt x="1140" y="1747"/>
                      <a:pt x="965" y="1683"/>
                      <a:pt x="790" y="1683"/>
                    </a:cubicBezTo>
                    <a:cubicBezTo>
                      <a:pt x="594" y="1683"/>
                      <a:pt x="397" y="1764"/>
                      <a:pt x="252" y="1921"/>
                    </a:cubicBezTo>
                    <a:cubicBezTo>
                      <a:pt x="1" y="2218"/>
                      <a:pt x="24" y="2674"/>
                      <a:pt x="321" y="2948"/>
                    </a:cubicBezTo>
                    <a:lnTo>
                      <a:pt x="2192" y="4637"/>
                    </a:lnTo>
                    <a:cubicBezTo>
                      <a:pt x="2329" y="4751"/>
                      <a:pt x="2489" y="4820"/>
                      <a:pt x="2672" y="4820"/>
                    </a:cubicBezTo>
                    <a:lnTo>
                      <a:pt x="2740" y="4820"/>
                    </a:lnTo>
                    <a:cubicBezTo>
                      <a:pt x="2923" y="4820"/>
                      <a:pt x="3128" y="4706"/>
                      <a:pt x="3242" y="4569"/>
                    </a:cubicBezTo>
                    <a:lnTo>
                      <a:pt x="5958" y="1168"/>
                    </a:lnTo>
                    <a:cubicBezTo>
                      <a:pt x="6209" y="871"/>
                      <a:pt x="6164" y="414"/>
                      <a:pt x="5844" y="163"/>
                    </a:cubicBezTo>
                    <a:cubicBezTo>
                      <a:pt x="5714" y="53"/>
                      <a:pt x="5554" y="0"/>
                      <a:pt x="5393" y="0"/>
                    </a:cubicBezTo>
                    <a:close/>
                  </a:path>
                </a:pathLst>
              </a:custGeom>
              <a:solidFill>
                <a:schemeClr val="accent6"/>
              </a:solidFill>
              <a:ln>
                <a:noFill/>
              </a:ln>
              <a:effectLst>
                <a:outerShdw blurRad="57150" dist="19050" dir="5400000" algn="bl" rotWithShape="0">
                  <a:schemeClr val="dk1">
                    <a:alpha val="10000"/>
                  </a:schemeClr>
                </a:outerShdw>
                <a:reflection stA="9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71"/>
            <p:cNvGrpSpPr/>
            <p:nvPr/>
          </p:nvGrpSpPr>
          <p:grpSpPr>
            <a:xfrm>
              <a:off x="2158724" y="2195513"/>
              <a:ext cx="1859229" cy="976549"/>
              <a:chOff x="3659925" y="3369125"/>
              <a:chExt cx="1891550" cy="993525"/>
            </a:xfrm>
          </p:grpSpPr>
          <p:sp>
            <p:nvSpPr>
              <p:cNvPr id="1294" name="Google Shape;1294;p71"/>
              <p:cNvSpPr/>
              <p:nvPr/>
            </p:nvSpPr>
            <p:spPr>
              <a:xfrm>
                <a:off x="3659925" y="3422775"/>
                <a:ext cx="1891550" cy="939875"/>
              </a:xfrm>
              <a:custGeom>
                <a:avLst/>
                <a:gdLst/>
                <a:ahLst/>
                <a:cxnLst/>
                <a:rect l="l" t="t" r="r" b="b"/>
                <a:pathLst>
                  <a:path w="75662" h="37595" extrusionOk="0">
                    <a:moveTo>
                      <a:pt x="23395" y="1"/>
                    </a:moveTo>
                    <a:lnTo>
                      <a:pt x="0" y="33200"/>
                    </a:lnTo>
                    <a:lnTo>
                      <a:pt x="0" y="37595"/>
                    </a:lnTo>
                    <a:lnTo>
                      <a:pt x="75661" y="37595"/>
                    </a:lnTo>
                    <a:lnTo>
                      <a:pt x="57946" y="12442"/>
                    </a:lnTo>
                    <a:lnTo>
                      <a:pt x="49089" y="25018"/>
                    </a:lnTo>
                    <a:lnTo>
                      <a:pt x="45048" y="30749"/>
                    </a:lnTo>
                    <a:lnTo>
                      <a:pt x="36630" y="18798"/>
                    </a:lnTo>
                    <a:lnTo>
                      <a:pt x="23395" y="1"/>
                    </a:lnTo>
                    <a:close/>
                  </a:path>
                </a:pathLst>
              </a:custGeom>
              <a:solidFill>
                <a:schemeClr val="dk1"/>
              </a:solidFill>
              <a:ln>
                <a:noFill/>
              </a:ln>
              <a:effectLst>
                <a:outerShdw blurRad="57150" dist="19050" dir="5400000" algn="bl" rotWithShape="0">
                  <a:schemeClr val="dk1">
                    <a:alpha val="18000"/>
                  </a:schemeClr>
                </a:outerShdw>
                <a:reflection stA="5000" endPos="18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1"/>
              <p:cNvSpPr/>
              <p:nvPr/>
            </p:nvSpPr>
            <p:spPr>
              <a:xfrm>
                <a:off x="4641575" y="3369125"/>
                <a:ext cx="289100" cy="289075"/>
              </a:xfrm>
              <a:custGeom>
                <a:avLst/>
                <a:gdLst/>
                <a:ahLst/>
                <a:cxnLst/>
                <a:rect l="l" t="t" r="r" b="b"/>
                <a:pathLst>
                  <a:path w="11564" h="11563" extrusionOk="0">
                    <a:moveTo>
                      <a:pt x="5782" y="1"/>
                    </a:moveTo>
                    <a:cubicBezTo>
                      <a:pt x="2588" y="1"/>
                      <a:pt x="1" y="2586"/>
                      <a:pt x="1" y="5782"/>
                    </a:cubicBezTo>
                    <a:cubicBezTo>
                      <a:pt x="1" y="8976"/>
                      <a:pt x="2588" y="11563"/>
                      <a:pt x="5782" y="11563"/>
                    </a:cubicBezTo>
                    <a:cubicBezTo>
                      <a:pt x="8978" y="11563"/>
                      <a:pt x="11563" y="8976"/>
                      <a:pt x="11563" y="5782"/>
                    </a:cubicBezTo>
                    <a:cubicBezTo>
                      <a:pt x="11563" y="2586"/>
                      <a:pt x="8978" y="1"/>
                      <a:pt x="5782" y="1"/>
                    </a:cubicBezTo>
                    <a:close/>
                  </a:path>
                </a:pathLst>
              </a:custGeom>
              <a:solidFill>
                <a:schemeClr val="lt1"/>
              </a:solidFill>
              <a:ln>
                <a:noFill/>
              </a:ln>
              <a:effectLst>
                <a:outerShdw blurRad="57150" dist="19050" dir="5400000" algn="bl" rotWithShape="0">
                  <a:schemeClr val="dk1">
                    <a:alpha val="18000"/>
                  </a:schemeClr>
                </a:outerShdw>
                <a:reflection stA="5000" endPos="18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71"/>
            <p:cNvGrpSpPr/>
            <p:nvPr/>
          </p:nvGrpSpPr>
          <p:grpSpPr>
            <a:xfrm>
              <a:off x="1550178" y="2904087"/>
              <a:ext cx="903418" cy="742602"/>
              <a:chOff x="1465700" y="3424425"/>
              <a:chExt cx="983800" cy="808675"/>
            </a:xfrm>
          </p:grpSpPr>
          <p:sp>
            <p:nvSpPr>
              <p:cNvPr id="1297" name="Google Shape;1297;p71"/>
              <p:cNvSpPr/>
              <p:nvPr/>
            </p:nvSpPr>
            <p:spPr>
              <a:xfrm>
                <a:off x="1494225" y="3424425"/>
                <a:ext cx="911325" cy="737850"/>
              </a:xfrm>
              <a:custGeom>
                <a:avLst/>
                <a:gdLst/>
                <a:ahLst/>
                <a:cxnLst/>
                <a:rect l="l" t="t" r="r" b="b"/>
                <a:pathLst>
                  <a:path w="36453" h="29514" extrusionOk="0">
                    <a:moveTo>
                      <a:pt x="1599" y="0"/>
                    </a:moveTo>
                    <a:cubicBezTo>
                      <a:pt x="708" y="0"/>
                      <a:pt x="1" y="730"/>
                      <a:pt x="1" y="1598"/>
                    </a:cubicBezTo>
                    <a:lnTo>
                      <a:pt x="1" y="6505"/>
                    </a:lnTo>
                    <a:lnTo>
                      <a:pt x="1" y="26135"/>
                    </a:lnTo>
                    <a:cubicBezTo>
                      <a:pt x="1" y="27984"/>
                      <a:pt x="1507" y="29513"/>
                      <a:pt x="3379" y="29513"/>
                    </a:cubicBezTo>
                    <a:lnTo>
                      <a:pt x="33075" y="29513"/>
                    </a:lnTo>
                    <a:cubicBezTo>
                      <a:pt x="34946" y="29513"/>
                      <a:pt x="36453" y="27984"/>
                      <a:pt x="36453" y="26135"/>
                    </a:cubicBezTo>
                    <a:lnTo>
                      <a:pt x="36453" y="6505"/>
                    </a:lnTo>
                    <a:cubicBezTo>
                      <a:pt x="36453" y="4656"/>
                      <a:pt x="34946" y="3150"/>
                      <a:pt x="33075" y="3150"/>
                    </a:cubicBezTo>
                    <a:lnTo>
                      <a:pt x="14381" y="3150"/>
                    </a:lnTo>
                    <a:lnTo>
                      <a:pt x="14107" y="2374"/>
                    </a:lnTo>
                    <a:cubicBezTo>
                      <a:pt x="13582" y="936"/>
                      <a:pt x="12212" y="0"/>
                      <a:pt x="10706" y="0"/>
                    </a:cubicBezTo>
                    <a:close/>
                  </a:path>
                </a:pathLst>
              </a:custGeom>
              <a:solidFill>
                <a:schemeClr val="accent5"/>
              </a:solidFill>
              <a:ln>
                <a:noFill/>
              </a:ln>
              <a:effectLst>
                <a:outerShdw blurRad="57150" dist="19050" dir="5400000" algn="bl" rotWithShape="0">
                  <a:schemeClr val="dk1">
                    <a:alpha val="10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1"/>
              <p:cNvSpPr/>
              <p:nvPr/>
            </p:nvSpPr>
            <p:spPr>
              <a:xfrm>
                <a:off x="1568425" y="3581400"/>
                <a:ext cx="762950" cy="640275"/>
              </a:xfrm>
              <a:custGeom>
                <a:avLst/>
                <a:gdLst/>
                <a:ahLst/>
                <a:cxnLst/>
                <a:rect l="l" t="t" r="r" b="b"/>
                <a:pathLst>
                  <a:path w="30518" h="25611" extrusionOk="0">
                    <a:moveTo>
                      <a:pt x="0" y="1"/>
                    </a:moveTo>
                    <a:lnTo>
                      <a:pt x="0" y="25611"/>
                    </a:lnTo>
                    <a:lnTo>
                      <a:pt x="30517" y="25611"/>
                    </a:lnTo>
                    <a:lnTo>
                      <a:pt x="30517" y="1"/>
                    </a:lnTo>
                    <a:close/>
                  </a:path>
                </a:pathLst>
              </a:custGeom>
              <a:solidFill>
                <a:schemeClr val="accent6"/>
              </a:solidFill>
              <a:ln>
                <a:noFill/>
              </a:ln>
              <a:effectLst>
                <a:outerShdw blurRad="57150" dist="19050" dir="5400000" algn="bl" rotWithShape="0">
                  <a:schemeClr val="dk1">
                    <a:alpha val="10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1"/>
              <p:cNvSpPr/>
              <p:nvPr/>
            </p:nvSpPr>
            <p:spPr>
              <a:xfrm>
                <a:off x="1465700" y="3645325"/>
                <a:ext cx="983800" cy="587775"/>
              </a:xfrm>
              <a:custGeom>
                <a:avLst/>
                <a:gdLst/>
                <a:ahLst/>
                <a:cxnLst/>
                <a:rect l="l" t="t" r="r" b="b"/>
                <a:pathLst>
                  <a:path w="39352" h="23511" extrusionOk="0">
                    <a:moveTo>
                      <a:pt x="27802" y="0"/>
                    </a:moveTo>
                    <a:cubicBezTo>
                      <a:pt x="26158" y="0"/>
                      <a:pt x="24697" y="1027"/>
                      <a:pt x="24127" y="2557"/>
                    </a:cubicBezTo>
                    <a:lnTo>
                      <a:pt x="23830" y="3401"/>
                    </a:lnTo>
                    <a:lnTo>
                      <a:pt x="3653" y="3401"/>
                    </a:lnTo>
                    <a:cubicBezTo>
                      <a:pt x="1621" y="3401"/>
                      <a:pt x="1" y="5022"/>
                      <a:pt x="1" y="7030"/>
                    </a:cubicBezTo>
                    <a:lnTo>
                      <a:pt x="1" y="19881"/>
                    </a:lnTo>
                    <a:cubicBezTo>
                      <a:pt x="1" y="21890"/>
                      <a:pt x="1621" y="23510"/>
                      <a:pt x="3653" y="23510"/>
                    </a:cubicBezTo>
                    <a:lnTo>
                      <a:pt x="35699" y="23510"/>
                    </a:lnTo>
                    <a:cubicBezTo>
                      <a:pt x="37708" y="23510"/>
                      <a:pt x="39351" y="21890"/>
                      <a:pt x="39351" y="19881"/>
                    </a:cubicBezTo>
                    <a:lnTo>
                      <a:pt x="39351" y="7030"/>
                    </a:lnTo>
                    <a:lnTo>
                      <a:pt x="39351" y="1735"/>
                    </a:lnTo>
                    <a:cubicBezTo>
                      <a:pt x="39351" y="776"/>
                      <a:pt x="38575" y="0"/>
                      <a:pt x="37617" y="0"/>
                    </a:cubicBezTo>
                    <a:close/>
                  </a:path>
                </a:pathLst>
              </a:custGeom>
              <a:solidFill>
                <a:schemeClr val="accent3"/>
              </a:solidFill>
              <a:ln>
                <a:noFill/>
              </a:ln>
              <a:effectLst>
                <a:outerShdw blurRad="57150" dist="19050" dir="5400000" algn="bl" rotWithShape="0">
                  <a:schemeClr val="dk1">
                    <a:alpha val="10000"/>
                  </a:schemeClr>
                </a:outerShdw>
                <a:reflection stA="10000" endPos="9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71"/>
            <p:cNvGrpSpPr/>
            <p:nvPr/>
          </p:nvGrpSpPr>
          <p:grpSpPr>
            <a:xfrm rot="5400000">
              <a:off x="4337310" y="2069468"/>
              <a:ext cx="603344" cy="198130"/>
              <a:chOff x="6872640" y="3345236"/>
              <a:chExt cx="575161" cy="188875"/>
            </a:xfrm>
          </p:grpSpPr>
          <p:sp>
            <p:nvSpPr>
              <p:cNvPr id="1301" name="Google Shape;1301;p71"/>
              <p:cNvSpPr/>
              <p:nvPr/>
            </p:nvSpPr>
            <p:spPr>
              <a:xfrm>
                <a:off x="7327202" y="3345236"/>
                <a:ext cx="120600" cy="120600"/>
              </a:xfrm>
              <a:prstGeom prst="ellipse">
                <a:avLst/>
              </a:prstGeom>
              <a:gradFill>
                <a:gsLst>
                  <a:gs pos="0">
                    <a:srgbClr val="81EEEB"/>
                  </a:gs>
                  <a:gs pos="100000">
                    <a:srgbClr val="3AE4DF"/>
                  </a:gs>
                </a:gsLst>
                <a:lin ang="8100019" scaled="0"/>
              </a:gra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1"/>
              <p:cNvSpPr/>
              <p:nvPr/>
            </p:nvSpPr>
            <p:spPr>
              <a:xfrm>
                <a:off x="6872640" y="3488811"/>
                <a:ext cx="45300" cy="45300"/>
              </a:xfrm>
              <a:prstGeom prst="ellipse">
                <a:avLst/>
              </a:prstGeom>
              <a:solidFill>
                <a:schemeClr val="lt1"/>
              </a:solidFill>
              <a:ln>
                <a:noFill/>
              </a:ln>
              <a:effectLst>
                <a:outerShdw blurRad="157163" dist="85725"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 name="Google Shape;1303;p71"/>
            <p:cNvSpPr/>
            <p:nvPr/>
          </p:nvSpPr>
          <p:spPr>
            <a:xfrm>
              <a:off x="3912779" y="3288654"/>
              <a:ext cx="546000" cy="380400"/>
            </a:xfrm>
            <a:prstGeom prst="wedgeRoundRectCallout">
              <a:avLst>
                <a:gd name="adj1" fmla="val -17374"/>
                <a:gd name="adj2" fmla="val 73101"/>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1673;p79"/>
          <p:cNvSpPr/>
          <p:nvPr/>
        </p:nvSpPr>
        <p:spPr>
          <a:xfrm>
            <a:off x="4520962" y="3205435"/>
            <a:ext cx="4043898" cy="455114"/>
          </a:xfrm>
          <a:prstGeom prst="roundRect">
            <a:avLst>
              <a:gd name="adj" fmla="val 50000"/>
            </a:avLst>
          </a:prstGeom>
          <a:solidFill>
            <a:schemeClr val="lt1"/>
          </a:solidFill>
          <a:ln w="9525" cap="flat" cmpd="sng">
            <a:solidFill>
              <a:schemeClr val="accent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51" name="Google Shape;1674;p79"/>
          <p:cNvSpPr txBox="1">
            <a:spLocks noGrp="1"/>
          </p:cNvSpPr>
          <p:nvPr>
            <p:ph type="title"/>
          </p:nvPr>
        </p:nvSpPr>
        <p:spPr>
          <a:xfrm>
            <a:off x="4474323" y="1714649"/>
            <a:ext cx="4107862" cy="1295400"/>
          </a:xfrm>
          <a:prstGeom prst="rect">
            <a:avLst/>
          </a:prstGeom>
        </p:spPr>
        <p:txBody>
          <a:bodyPr spcFirstLastPara="1" wrap="square" lIns="91425" tIns="91425" rIns="91425" bIns="91425" anchor="ctr" anchorCtr="0">
            <a:noAutofit/>
          </a:bodyPr>
          <a:lstStyle/>
          <a:p>
            <a:pPr lvl="0" algn="l"/>
            <a:r>
              <a:rPr lang="fr-FR" sz="4400" dirty="0" smtClean="0"/>
              <a:t>Interface GUI</a:t>
            </a:r>
            <a:endParaRPr lang="fr-FR" sz="4400" dirty="0"/>
          </a:p>
        </p:txBody>
      </p:sp>
      <p:sp>
        <p:nvSpPr>
          <p:cNvPr id="52" name="Google Shape;1676;p79"/>
          <p:cNvSpPr txBox="1">
            <a:spLocks noGrp="1"/>
          </p:cNvSpPr>
          <p:nvPr>
            <p:ph type="subTitle" idx="1"/>
          </p:nvPr>
        </p:nvSpPr>
        <p:spPr>
          <a:xfrm>
            <a:off x="3777736" y="3234128"/>
            <a:ext cx="4227868" cy="344100"/>
          </a:xfrm>
          <a:prstGeom prst="rect">
            <a:avLst/>
          </a:prstGeom>
        </p:spPr>
        <p:txBody>
          <a:bodyPr spcFirstLastPara="1" wrap="square" lIns="91425" tIns="91425" rIns="91425" bIns="91425" anchor="t" anchorCtr="0">
            <a:noAutofit/>
          </a:bodyPr>
          <a:lstStyle/>
          <a:p>
            <a:pPr marL="0" lvl="0" indent="0"/>
            <a:r>
              <a:rPr lang="fr-FR" sz="1400" dirty="0">
                <a:solidFill>
                  <a:schemeClr val="bg2">
                    <a:lumMod val="50000"/>
                  </a:schemeClr>
                </a:solidFill>
                <a:latin typeface="Arial Nova" panose="020B0504020202020204" pitchFamily="34" charset="0"/>
                <a:cs typeface="Arial" panose="020B0604020202020204" pitchFamily="34" charset="0"/>
              </a:rPr>
              <a:t>Le développement   Front-end de blog</a:t>
            </a:r>
          </a:p>
          <a:p>
            <a:pPr marL="0" lvl="0" indent="0" algn="ctr" rtl="0">
              <a:spcBef>
                <a:spcPts val="0"/>
              </a:spcBef>
              <a:spcAft>
                <a:spcPts val="1600"/>
              </a:spcAft>
              <a:buNone/>
            </a:pPr>
            <a:endParaRPr dirty="0"/>
          </a:p>
        </p:txBody>
      </p:sp>
      <p:sp>
        <p:nvSpPr>
          <p:cNvPr id="53" name="Google Shape;1672;p79"/>
          <p:cNvSpPr/>
          <p:nvPr/>
        </p:nvSpPr>
        <p:spPr>
          <a:xfrm>
            <a:off x="5751680" y="974594"/>
            <a:ext cx="891300" cy="486300"/>
          </a:xfrm>
          <a:prstGeom prst="wedgeRoundRectCallout">
            <a:avLst>
              <a:gd name="adj1" fmla="val -20923"/>
              <a:gd name="adj2" fmla="val 78986"/>
              <a:gd name="adj3" fmla="val 0"/>
            </a:avLst>
          </a:prstGeom>
          <a:gradFill>
            <a:gsLst>
              <a:gs pos="0">
                <a:srgbClr val="81EEEB"/>
              </a:gs>
              <a:gs pos="100000">
                <a:srgbClr val="3AE4DF"/>
              </a:gs>
            </a:gsLst>
            <a:lin ang="5400012" scaled="0"/>
          </a:gradFill>
          <a:ln>
            <a:noFill/>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675;p79"/>
          <p:cNvSpPr txBox="1">
            <a:spLocks/>
          </p:cNvSpPr>
          <p:nvPr/>
        </p:nvSpPr>
        <p:spPr>
          <a:xfrm>
            <a:off x="5751680" y="1097248"/>
            <a:ext cx="891300" cy="4863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600" b="1" dirty="0" smtClean="0">
                <a:solidFill>
                  <a:schemeClr val="accent6"/>
                </a:solidFill>
                <a:latin typeface="Montserrat" panose="020B0604020202020204" charset="0"/>
              </a:rPr>
              <a:t>03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childTnLst>
                                </p:cTn>
                              </p:par>
                              <p:par>
                                <p:cTn id="8" presetID="10" presetClass="entr" presetSubtype="0" fill="hold" nodeType="withEffect">
                                  <p:stCondLst>
                                    <p:cond delay="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1000"/>
                                        <p:tgtEl>
                                          <p:spTgt spid="52"/>
                                        </p:tgtEl>
                                      </p:cBhvr>
                                    </p:animEffect>
                                  </p:childTnLst>
                                </p:cTn>
                              </p:par>
                              <p:par>
                                <p:cTn id="11" presetID="10" presetClass="entr" presetSubtype="0" fill="hold"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10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ulti-Business Company Website by Slidesgo">
  <a:themeElements>
    <a:clrScheme name="Simple Light">
      <a:dk1>
        <a:srgbClr val="5352EE"/>
      </a:dk1>
      <a:lt1>
        <a:srgbClr val="F1F0FF"/>
      </a:lt1>
      <a:dk2>
        <a:srgbClr val="9EA6FF"/>
      </a:dk2>
      <a:lt2>
        <a:srgbClr val="7882F3"/>
      </a:lt2>
      <a:accent1>
        <a:srgbClr val="D2D6FF"/>
      </a:accent1>
      <a:accent2>
        <a:srgbClr val="A1C3FF"/>
      </a:accent2>
      <a:accent3>
        <a:srgbClr val="FFC3D0"/>
      </a:accent3>
      <a:accent4>
        <a:srgbClr val="81EEEB"/>
      </a:accent4>
      <a:accent5>
        <a:srgbClr val="3AE4DF"/>
      </a:accent5>
      <a:accent6>
        <a:srgbClr val="FFFFFF"/>
      </a:accent6>
      <a:hlink>
        <a:srgbClr val="F1F0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820</TotalTime>
  <Words>262</Words>
  <Application>Microsoft Office PowerPoint</Application>
  <PresentationFormat>Affichage à l'écran (16:9)</PresentationFormat>
  <Paragraphs>67</Paragraphs>
  <Slides>18</Slides>
  <Notes>18</Notes>
  <HiddenSlides>0</HiddenSlides>
  <MMClips>1</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18</vt:i4>
      </vt:variant>
    </vt:vector>
  </HeadingPairs>
  <TitlesOfParts>
    <vt:vector size="27" baseType="lpstr">
      <vt:lpstr>Arial</vt:lpstr>
      <vt:lpstr>Darker Grotesque</vt:lpstr>
      <vt:lpstr>Open Sans</vt:lpstr>
      <vt:lpstr>Arial Nova Cond</vt:lpstr>
      <vt:lpstr>Arial Nova</vt:lpstr>
      <vt:lpstr>Poppins</vt:lpstr>
      <vt:lpstr>Darker Grotesque Medium</vt:lpstr>
      <vt:lpstr>Montserrat</vt:lpstr>
      <vt:lpstr>Multi-Business Company Website by Slidesgo</vt:lpstr>
      <vt:lpstr>Projet web Blog Personnel</vt:lpstr>
      <vt:lpstr>Interface GUI</vt:lpstr>
      <vt:lpstr>Introduction</vt:lpstr>
      <vt:lpstr>Présentation PowerPoint</vt:lpstr>
      <vt:lpstr>600,000,000</vt:lpstr>
      <vt:lpstr>Outils et langages</vt:lpstr>
      <vt:lpstr>Outils et langages</vt:lpstr>
      <vt:lpstr>Outils et langages</vt:lpstr>
      <vt:lpstr>Interface GUI</vt:lpstr>
      <vt:lpstr>Interface GUI</vt:lpstr>
      <vt:lpstr>Présentation PowerPoint</vt:lpstr>
      <vt:lpstr>Présentation PowerPoint</vt:lpstr>
      <vt:lpstr>Présentation PowerPoint</vt:lpstr>
      <vt:lpstr>Présentation PowerPoint</vt:lpstr>
      <vt:lpstr>Présentation PowerPoint</vt:lpstr>
      <vt:lpstr>Conclusion</vt:lpstr>
      <vt:lpstr>Présentation PowerPoint</vt:lpstr>
      <vt:lpstr>Présentation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Multi-Business Company Website</dc:title>
  <dc:creator>pc</dc:creator>
  <cp:lastModifiedBy>pc</cp:lastModifiedBy>
  <cp:revision>50</cp:revision>
  <dcterms:modified xsi:type="dcterms:W3CDTF">2023-07-24T15:54:24Z</dcterms:modified>
</cp:coreProperties>
</file>